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294_2381AEB1.xml" ContentType="application/vnd.ms-powerpoint.comments+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350.xml" ContentType="application/vnd.openxmlformats-officedocument.presentationml.slide+xml"/>
  <Override PartName="/ppt/slides/slide390.xml" ContentType="application/vnd.openxmlformats-officedocument.presentationml.slide+xml"/>
  <Override PartName="/ppt/slideLayouts/slideLayout110.xml" ContentType="application/vnd.openxmlformats-officedocument.presentationml.slideLayout+xml"/>
  <Override PartName="/ppt/slideLayouts/slideLayout210.xml" ContentType="application/vnd.openxmlformats-officedocument.presentationml.slideLayout+xml"/>
  <Override PartName="/ppt/slideMasters/slideMaster10.xml" ContentType="application/vnd.openxmlformats-officedocument.presentationml.slideMaster+xml"/>
  <Override PartName="/ppt/slideLayouts/slideLayout130.xml" ContentType="application/vnd.openxmlformats-officedocument.presentationml.slideLayout+xml"/>
  <Override PartName="/ppt/slideLayouts/slideLayout180.xml" ContentType="application/vnd.openxmlformats-officedocument.presentationml.slideLayout+xml"/>
  <Override PartName="/ppt/slideLayouts/slideLayout260.xml" ContentType="application/vnd.openxmlformats-officedocument.presentationml.slideLayout+xml"/>
  <Override PartName="/ppt/slideLayouts/slideLayout390.xml" ContentType="application/vnd.openxmlformats-officedocument.presentationml.slideLayout+xml"/>
  <Override PartName="/ppt/slideLayouts/slideLayout211.xml" ContentType="application/vnd.openxmlformats-officedocument.presentationml.slideLayout+xml"/>
  <Override PartName="/ppt/slideLayouts/slideLayout340.xml" ContentType="application/vnd.openxmlformats-officedocument.presentationml.slideLayout+xml"/>
  <Override PartName="/ppt/slideLayouts/slideLayout70.xml" ContentType="application/vnd.openxmlformats-officedocument.presentationml.slideLayout+xml"/>
  <Override PartName="/ppt/slideLayouts/slideLayout160.xml" ContentType="application/vnd.openxmlformats-officedocument.presentationml.slideLayout+xml"/>
  <Override PartName="/ppt/slideLayouts/slideLayout200.xml" ContentType="application/vnd.openxmlformats-officedocument.presentationml.slideLayout+xml"/>
  <Override PartName="/ppt/slideLayouts/slideLayout290.xml" ContentType="application/vnd.openxmlformats-officedocument.presentationml.slideLayout+xml"/>
  <Override PartName="/ppt/theme/theme10.xml" ContentType="application/vnd.openxmlformats-officedocument.theme+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240.xml" ContentType="application/vnd.openxmlformats-officedocument.presentationml.slideLayout+xml"/>
  <Override PartName="/ppt/slideLayouts/slideLayout320.xml" ContentType="application/vnd.openxmlformats-officedocument.presentationml.slideLayout+xml"/>
  <Override PartName="/ppt/slideLayouts/slideLayout370.xml" ContentType="application/vnd.openxmlformats-officedocument.presentationml.slideLayout+xml"/>
  <Override PartName="/ppt/slideLayouts/slideLayout400.xml" ContentType="application/vnd.openxmlformats-officedocument.presentationml.slideLayout+xml"/>
  <Override PartName="/ppt/slideLayouts/slideLayout50.xml" ContentType="application/vnd.openxmlformats-officedocument.presentationml.slideLayout+xml"/>
  <Override PartName="/ppt/slideLayouts/slideLayout150.xml" ContentType="application/vnd.openxmlformats-officedocument.presentationml.slideLayout+xml"/>
  <Override PartName="/ppt/slideLayouts/slideLayout230.xml" ContentType="application/vnd.openxmlformats-officedocument.presentationml.slideLayout+xml"/>
  <Override PartName="/ppt/slideLayouts/slideLayout280.xml" ContentType="application/vnd.openxmlformats-officedocument.presentationml.slideLayout+xml"/>
  <Override PartName="/ppt/slideLayouts/slideLayout360.xml" ContentType="application/vnd.openxmlformats-officedocument.presentationml.slideLayout+xml"/>
  <Override PartName="/ppt/slideLayouts/slideLayout100.xml" ContentType="application/vnd.openxmlformats-officedocument.presentationml.slideLayout+xml"/>
  <Override PartName="/ppt/slideLayouts/slideLayout190.xml" ContentType="application/vnd.openxmlformats-officedocument.presentationml.slideLayout+xml"/>
  <Override PartName="/ppt/slideLayouts/slideLayout310.xml" ContentType="application/vnd.openxmlformats-officedocument.presentationml.slideLayout+xml"/>
  <Override PartName="/ppt/slideLayouts/slideLayout41.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Override PartName="/ppt/slideLayouts/slideLayout220.xml" ContentType="application/vnd.openxmlformats-officedocument.presentationml.slideLayout+xml"/>
  <Override PartName="/ppt/slideLayouts/slideLayout270.xml" ContentType="application/vnd.openxmlformats-officedocument.presentationml.slideLayout+xml"/>
  <Override PartName="/ppt/slideLayouts/slideLayout300.xml" ContentType="application/vnd.openxmlformats-officedocument.presentationml.slideLayout+xml"/>
  <Override PartName="/ppt/slideLayouts/slideLayout350.xml" ContentType="application/vnd.openxmlformats-officedocument.presentationml.slideLayout+xml"/>
  <Override PartName="/ppt/slideLayouts/slideLayout80.xml" ContentType="application/vnd.openxmlformats-officedocument.presentationml.slideLayout+xml"/>
  <Override PartName="/ppt/slideLayouts/slideLayout311.xml" ContentType="application/vnd.openxmlformats-officedocument.presentationml.slideLayout+xml"/>
  <Override PartName="/ppt/slideLayouts/slideLayout120.xml" ContentType="application/vnd.openxmlformats-officedocument.presentationml.slideLayout+xml"/>
  <Override PartName="/ppt/slideLayouts/slideLayout170.xml" ContentType="application/vnd.openxmlformats-officedocument.presentationml.slideLayout+xml"/>
  <Override PartName="/ppt/slideLayouts/slideLayout250.xml" ContentType="application/vnd.openxmlformats-officedocument.presentationml.slideLayout+xml"/>
  <Override PartName="/ppt/slideLayouts/slideLayout330.xml" ContentType="application/vnd.openxmlformats-officedocument.presentationml.slideLayout+xml"/>
  <Override PartName="/ppt/slideLayouts/slideLayout38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Lst>
  <p:notesMasterIdLst>
    <p:notesMasterId r:id="rId42"/>
  </p:notesMasterIdLst>
  <p:handoutMasterIdLst>
    <p:handoutMasterId r:id="rId43"/>
  </p:handoutMasterIdLst>
  <p:sldIdLst>
    <p:sldId id="659" r:id="rId2"/>
    <p:sldId id="674" r:id="rId3"/>
    <p:sldId id="699" r:id="rId4"/>
    <p:sldId id="700" r:id="rId5"/>
    <p:sldId id="701" r:id="rId6"/>
    <p:sldId id="702" r:id="rId7"/>
    <p:sldId id="679" r:id="rId8"/>
    <p:sldId id="667" r:id="rId9"/>
    <p:sldId id="663" r:id="rId10"/>
    <p:sldId id="587" r:id="rId11"/>
    <p:sldId id="668" r:id="rId12"/>
    <p:sldId id="672" r:id="rId13"/>
    <p:sldId id="680" r:id="rId14"/>
    <p:sldId id="676" r:id="rId15"/>
    <p:sldId id="687" r:id="rId16"/>
    <p:sldId id="678" r:id="rId17"/>
    <p:sldId id="684" r:id="rId18"/>
    <p:sldId id="694" r:id="rId19"/>
    <p:sldId id="695" r:id="rId20"/>
    <p:sldId id="685" r:id="rId21"/>
    <p:sldId id="686" r:id="rId22"/>
    <p:sldId id="692" r:id="rId23"/>
    <p:sldId id="690" r:id="rId24"/>
    <p:sldId id="675" r:id="rId25"/>
    <p:sldId id="697" r:id="rId26"/>
    <p:sldId id="698" r:id="rId27"/>
    <p:sldId id="703" r:id="rId28"/>
    <p:sldId id="696" r:id="rId29"/>
    <p:sldId id="691" r:id="rId30"/>
    <p:sldId id="693" r:id="rId31"/>
    <p:sldId id="688" r:id="rId32"/>
    <p:sldId id="689" r:id="rId33"/>
    <p:sldId id="662" r:id="rId34"/>
    <p:sldId id="673" r:id="rId35"/>
    <p:sldId id="630" r:id="rId36"/>
    <p:sldId id="669" r:id="rId37"/>
    <p:sldId id="660" r:id="rId38"/>
    <p:sldId id="670" r:id="rId39"/>
    <p:sldId id="681" r:id="rId40"/>
    <p:sldId id="67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6006DDA1-73CE-4DA8-82DF-474AA748F6DA}">
          <p14:sldIdLst/>
        </p14:section>
        <p14:section name="Instructions" id="{751D7839-79BA-4E77-92A3-625E62EC01F3}">
          <p14:sldIdLst>
            <p14:sldId id="659"/>
          </p14:sldIdLst>
        </p14:section>
        <p14:section name="Agenda" id="{1786CA75-3537-4897-8B1D-0A9F21AAAE20}">
          <p14:sldIdLst>
            <p14:sldId id="674"/>
          </p14:sldIdLst>
        </p14:section>
        <p14:section name="Section 3" id="{8BA8B223-9B01-44EF-9B9F-AEA71954ECEE}">
          <p14:sldIdLst>
            <p14:sldId id="699"/>
            <p14:sldId id="700"/>
            <p14:sldId id="701"/>
            <p14:sldId id="702"/>
            <p14:sldId id="679"/>
            <p14:sldId id="667"/>
            <p14:sldId id="663"/>
            <p14:sldId id="587"/>
            <p14:sldId id="668"/>
            <p14:sldId id="672"/>
            <p14:sldId id="680"/>
            <p14:sldId id="676"/>
            <p14:sldId id="687"/>
            <p14:sldId id="678"/>
            <p14:sldId id="684"/>
            <p14:sldId id="694"/>
            <p14:sldId id="695"/>
            <p14:sldId id="685"/>
            <p14:sldId id="686"/>
            <p14:sldId id="692"/>
            <p14:sldId id="690"/>
            <p14:sldId id="675"/>
            <p14:sldId id="697"/>
            <p14:sldId id="698"/>
            <p14:sldId id="703"/>
            <p14:sldId id="696"/>
            <p14:sldId id="691"/>
            <p14:sldId id="693"/>
            <p14:sldId id="688"/>
            <p14:sldId id="689"/>
            <p14:sldId id="662"/>
            <p14:sldId id="673"/>
            <p14:sldId id="630"/>
            <p14:sldId id="669"/>
            <p14:sldId id="660"/>
            <p14:sldId id="670"/>
            <p14:sldId id="681"/>
            <p14:sldId id="671"/>
          </p14:sldIdLst>
        </p14:section>
        <p14:section name="Amadeus blue slides" id="{F82A5051-5F8D-4939-840F-81118AB3E138}">
          <p14:sldIdLst/>
        </p14:section>
      </p14:sectionLst>
    </p:ext>
    <p:ext uri="{EFAFB233-063F-42B5-8137-9DF3F51BA10A}">
      <p15:sldGuideLst xmlns:p15="http://schemas.microsoft.com/office/powerpoint/2012/main">
        <p15:guide id="2" pos="4344" userDrawn="1">
          <p15:clr>
            <a:srgbClr val="A4A3A4"/>
          </p15:clr>
        </p15:guide>
        <p15:guide id="3" orient="horz" pos="34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351418-5AF8-DD8A-D8BD-1F1A4B6E5899}" name="Koumou Jonathan ASSAMAGAN" initials="KJA" userId="Koumou Jonathan ASSAMAG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rancesca CRETELLA" initials="FC" lastIdx="2" clrIdx="0">
    <p:extLst>
      <p:ext uri="{19B8F6BF-5375-455C-9EA6-DF929625EA0E}">
        <p15:presenceInfo xmlns:p15="http://schemas.microsoft.com/office/powerpoint/2012/main" userId="Francesca CRET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9E0"/>
    <a:srgbClr val="005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610" y="86"/>
      </p:cViewPr>
      <p:guideLst>
        <p:guide pos="4344"/>
        <p:guide orient="horz" pos="345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umou Jonathan ASSAMAGAN" userId="63d59a9e-3713-4e8d-8652-5c7e6a7ce176" providerId="ADAL" clId="{F1D717B4-DEDD-40FB-BA02-706E41A70051}"/>
    <pc:docChg chg="addSld modSection">
      <pc:chgData name="Koumou Jonathan ASSAMAGAN" userId="63d59a9e-3713-4e8d-8652-5c7e6a7ce176" providerId="ADAL" clId="{F1D717B4-DEDD-40FB-BA02-706E41A70051}" dt="2023-08-04T08:04:28.054" v="0" actId="680"/>
      <pc:docMkLst>
        <pc:docMk/>
      </pc:docMkLst>
      <pc:sldChg chg="new">
        <pc:chgData name="Koumou Jonathan ASSAMAGAN" userId="63d59a9e-3713-4e8d-8652-5c7e6a7ce176" providerId="ADAL" clId="{F1D717B4-DEDD-40FB-BA02-706E41A70051}" dt="2023-08-04T08:04:28.054" v="0" actId="680"/>
        <pc:sldMkLst>
          <pc:docMk/>
          <pc:sldMk cId="1202855775" sldId="703"/>
        </pc:sldMkLst>
      </pc:sldChg>
    </pc:docChg>
  </pc:docChgLst>
</pc:chgInfo>
</file>

<file path=ppt/comments/modernComment_294_2381AEB1.xml><?xml version="1.0" encoding="utf-8"?>
<p188:cmLst xmlns:a="http://schemas.openxmlformats.org/drawingml/2006/main" xmlns:r="http://schemas.openxmlformats.org/officeDocument/2006/relationships" xmlns:p188="http://schemas.microsoft.com/office/powerpoint/2018/8/main">
  <p188:cm id="{0AFCF1B0-2D90-4153-8045-A5AC8EA41F27}" authorId="{19351418-5AF8-DD8A-D8BD-1F1A4B6E5899}" created="2023-06-15T14:54:02.954">
    <ac:deMkLst xmlns:ac="http://schemas.microsoft.com/office/drawing/2013/main/command">
      <pc:docMk xmlns:pc="http://schemas.microsoft.com/office/powerpoint/2013/main/command"/>
      <pc:sldMk xmlns:pc="http://schemas.microsoft.com/office/powerpoint/2013/main/command" cId="595701425" sldId="660"/>
      <ac:spMk id="5" creationId="{93E4B66A-9CAC-28F5-6001-BCA244F29B5C}"/>
    </ac:deMkLst>
    <p188:pos x="2927891" y="700935"/>
    <p188:txBody>
      <a:bodyPr/>
      <a:lstStyle/>
      <a:p>
        <a:r>
          <a:rPr lang="en-IE"/>
          <a:t>Keptn uses a simple, declarative approach that allows specifying DevOps automation flows like delivery or operations automation without scripting all the details. This definition can be shared across any number of micro services without the need to build individual pipelines and scripts.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ABEB51-FB0B-4122-930F-C76579434EBC}" type="datetimeFigureOut">
              <a:rPr lang="en-GB" smtClean="0"/>
              <a:t>28/07/2023</a:t>
            </a:fld>
            <a:endParaRPr lang="en-GB"/>
          </a:p>
        </p:txBody>
      </p:sp>
      <p:sp>
        <p:nvSpPr>
          <p:cNvPr id="4" name="Footer Placeholder 3"/>
          <p:cNvSpPr>
            <a:spLocks noGrp="1"/>
          </p:cNvSpPr>
          <p:nvPr>
            <p:ph type="ftr" sz="quarter" idx="2"/>
          </p:nvPr>
        </p:nvSpPr>
        <p:spPr>
          <a:xfrm>
            <a:off x="0" y="8685213"/>
            <a:ext cx="3799114" cy="458787"/>
          </a:xfrm>
          <a:prstGeom prst="rect">
            <a:avLst/>
          </a:prstGeom>
        </p:spPr>
        <p:txBody>
          <a:bodyPr vert="horz" lIns="91440" tIns="45720" rIns="91440" bIns="45720" rtlCol="0" anchor="b"/>
          <a:lstStyle>
            <a:lvl1pPr algn="l">
              <a:defRPr sz="1200"/>
            </a:lvl1pPr>
          </a:lstStyle>
          <a:p>
            <a:r>
              <a:rPr lang="en-GB"/>
              <a:t>© Amadeus IT Group and its affiliates and subsidiaries</a:t>
            </a:r>
          </a:p>
        </p:txBody>
      </p:sp>
      <p:sp>
        <p:nvSpPr>
          <p:cNvPr id="5" name="Slide Number Placeholder 4"/>
          <p:cNvSpPr>
            <a:spLocks noGrp="1"/>
          </p:cNvSpPr>
          <p:nvPr>
            <p:ph type="sldNum" sz="quarter" idx="3"/>
          </p:nvPr>
        </p:nvSpPr>
        <p:spPr>
          <a:xfrm>
            <a:off x="4855029" y="8685213"/>
            <a:ext cx="2001384" cy="458787"/>
          </a:xfrm>
          <a:prstGeom prst="rect">
            <a:avLst/>
          </a:prstGeom>
        </p:spPr>
        <p:txBody>
          <a:bodyPr vert="horz" lIns="91440" tIns="45720" rIns="91440" bIns="45720" rtlCol="0" anchor="b"/>
          <a:lstStyle>
            <a:lvl1pPr algn="r">
              <a:defRPr sz="1200"/>
            </a:lvl1pPr>
          </a:lstStyle>
          <a:p>
            <a:fld id="{4FE73864-8AF9-4AF7-8C43-8DE0AF565002}" type="slidenum">
              <a:rPr lang="en-GB" smtClean="0"/>
              <a:t>‹#›</a:t>
            </a:fld>
            <a:endParaRPr lang="en-GB"/>
          </a:p>
        </p:txBody>
      </p:sp>
    </p:spTree>
    <p:extLst>
      <p:ext uri="{BB962C8B-B14F-4D97-AF65-F5344CB8AC3E}">
        <p14:creationId xmlns:p14="http://schemas.microsoft.com/office/powerpoint/2010/main" val="277768389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55AE2-5BD9-4A29-8080-AC129110D5D3}" type="datetimeFigureOut">
              <a:rPr lang="en-GB" noProof="0" smtClean="0"/>
              <a:t>28/07/2023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1" y="8685213"/>
            <a:ext cx="3788229" cy="458787"/>
          </a:xfrm>
          <a:prstGeom prst="rect">
            <a:avLst/>
          </a:prstGeom>
        </p:spPr>
        <p:txBody>
          <a:bodyPr vert="horz" lIns="91440" tIns="45720" rIns="91440" bIns="45720" rtlCol="0" anchor="b"/>
          <a:lstStyle>
            <a:lvl1pPr algn="l">
              <a:defRPr sz="1200"/>
            </a:lvl1pPr>
          </a:lstStyle>
          <a:p>
            <a:r>
              <a:rPr lang="en-GB"/>
              <a:t>© Amadeus IT Group and its affiliates and subsidiaries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8739B-D4C8-44A6-B797-7501FD315B16}" type="slidenum">
              <a:rPr lang="en-GB" noProof="0" smtClean="0"/>
              <a:t>‹#›</a:t>
            </a:fld>
            <a:endParaRPr lang="en-GB" noProof="0"/>
          </a:p>
        </p:txBody>
      </p:sp>
    </p:spTree>
    <p:extLst>
      <p:ext uri="{BB962C8B-B14F-4D97-AF65-F5344CB8AC3E}">
        <p14:creationId xmlns:p14="http://schemas.microsoft.com/office/powerpoint/2010/main" val="150131740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The development of a new Keptn-service (an SLI-provider) for Splunk. </a:t>
            </a:r>
          </a:p>
          <a:p>
            <a:pPr algn="just"/>
            <a:endParaRPr lang="en-US" dirty="0"/>
          </a:p>
          <a:p>
            <a:pPr algn="just"/>
            <a:r>
              <a:rPr lang="en-US" dirty="0"/>
              <a:t>Keptn-service : </a:t>
            </a:r>
            <a:r>
              <a:rPr lang="en-US" b="0" i="0" dirty="0">
                <a:solidFill>
                  <a:srgbClr val="535F61"/>
                </a:solidFill>
                <a:effectLst/>
                <a:latin typeface="open sans" panose="020B0606030504020204" pitchFamily="34" charset="0"/>
              </a:rPr>
              <a:t> A Keptn-service is the unit that is executing a task. It can be responsible for executing one or many tasks and it is triggered by an event of a task.</a:t>
            </a:r>
            <a:endParaRPr lang="en-US" dirty="0"/>
          </a:p>
          <a:p>
            <a:pPr algn="just"/>
            <a:endParaRPr lang="en-IE" dirty="0"/>
          </a:p>
          <a:p>
            <a:pPr algn="just"/>
            <a:r>
              <a:rPr lang="en-IE" dirty="0"/>
              <a:t>SLI-provider :  </a:t>
            </a:r>
            <a:r>
              <a:rPr lang="en-US" dirty="0">
                <a:solidFill>
                  <a:srgbClr val="535F61"/>
                </a:solidFill>
                <a:latin typeface="open sans" panose="020B0606030504020204" pitchFamily="34" charset="0"/>
              </a:rPr>
              <a:t>An SLI-provider is an implementation of a Keptn-service with a dedicated purpose. This type of service is responsible for querying an external data source for SLIs that Keptn then evaluates with SLOs. To configure a query for an indicator, Keptn provides the concept of an SLI configuration.</a:t>
            </a:r>
            <a:endParaRPr lang="en-IE" dirty="0">
              <a:solidFill>
                <a:srgbClr val="535F61"/>
              </a:solidFill>
              <a:latin typeface="open sans" panose="020B0606030504020204" pitchFamily="34" charset="0"/>
            </a:endParaRPr>
          </a:p>
          <a:p>
            <a:endParaRPr lang="en-IE" dirty="0"/>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11</a:t>
            </a:fld>
            <a:endParaRPr lang="en-GB" noProof="0"/>
          </a:p>
        </p:txBody>
      </p:sp>
    </p:spTree>
    <p:extLst>
      <p:ext uri="{BB962C8B-B14F-4D97-AF65-F5344CB8AC3E}">
        <p14:creationId xmlns:p14="http://schemas.microsoft.com/office/powerpoint/2010/main" val="303753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12</a:t>
            </a:fld>
            <a:endParaRPr lang="en-GB" noProof="0"/>
          </a:p>
        </p:txBody>
      </p:sp>
    </p:spTree>
    <p:extLst>
      <p:ext uri="{BB962C8B-B14F-4D97-AF65-F5344CB8AC3E}">
        <p14:creationId xmlns:p14="http://schemas.microsoft.com/office/powerpoint/2010/main" val="1754094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16</a:t>
            </a:fld>
            <a:endParaRPr lang="en-GB" noProof="0"/>
          </a:p>
        </p:txBody>
      </p:sp>
    </p:spTree>
    <p:extLst>
      <p:ext uri="{BB962C8B-B14F-4D97-AF65-F5344CB8AC3E}">
        <p14:creationId xmlns:p14="http://schemas.microsoft.com/office/powerpoint/2010/main" val="4174361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Tx/>
              <a:buChar char="-"/>
            </a:pPr>
            <a:r>
              <a:rPr lang="en-US" dirty="0">
                <a:solidFill>
                  <a:srgbClr val="000000"/>
                </a:solidFill>
              </a:rPr>
              <a:t>Initially using the splunk </a:t>
            </a:r>
            <a:r>
              <a:rPr lang="en-US" dirty="0" err="1">
                <a:solidFill>
                  <a:srgbClr val="000000"/>
                </a:solidFill>
              </a:rPr>
              <a:t>sdk</a:t>
            </a:r>
            <a:r>
              <a:rPr lang="en-US" dirty="0">
                <a:solidFill>
                  <a:srgbClr val="000000"/>
                </a:solidFill>
              </a:rPr>
              <a:t> in Python. Now we have created a “splunk </a:t>
            </a:r>
            <a:r>
              <a:rPr lang="en-US" dirty="0" err="1">
                <a:solidFill>
                  <a:srgbClr val="000000"/>
                </a:solidFill>
              </a:rPr>
              <a:t>sdk</a:t>
            </a:r>
            <a:r>
              <a:rPr lang="en-US" dirty="0">
                <a:solidFill>
                  <a:srgbClr val="000000"/>
                </a:solidFill>
              </a:rPr>
              <a:t>” in GO.</a:t>
            </a:r>
          </a:p>
          <a:p>
            <a:pPr marL="342900" indent="-342900" algn="just">
              <a:buFontTx/>
              <a:buChar char="-"/>
            </a:pPr>
            <a:r>
              <a:rPr lang="en-US" dirty="0">
                <a:solidFill>
                  <a:srgbClr val="000000"/>
                </a:solidFill>
              </a:rPr>
              <a:t>Added unit tests</a:t>
            </a:r>
          </a:p>
          <a:p>
            <a:pPr marL="342900" indent="-342900" algn="just">
              <a:buFontTx/>
              <a:buChar char="-"/>
            </a:pPr>
            <a:r>
              <a:rPr lang="en-US" dirty="0">
                <a:solidFill>
                  <a:srgbClr val="000000"/>
                </a:solidFill>
              </a:rPr>
              <a:t>Cleaned the code</a:t>
            </a:r>
          </a:p>
          <a:p>
            <a:pPr marL="342900" indent="-342900" algn="just">
              <a:buFontTx/>
              <a:buChar char="-"/>
            </a:pPr>
            <a:r>
              <a:rPr lang="en-US" dirty="0">
                <a:solidFill>
                  <a:srgbClr val="000000"/>
                </a:solidFill>
              </a:rPr>
              <a:t>Removed hard coded sensitive elements</a:t>
            </a:r>
          </a:p>
          <a:p>
            <a:pPr marL="342900" indent="-342900" algn="just">
              <a:buFontTx/>
              <a:buChar char="-"/>
            </a:pPr>
            <a:r>
              <a:rPr lang="en-US" dirty="0">
                <a:solidFill>
                  <a:srgbClr val="000000"/>
                </a:solidFill>
              </a:rPr>
              <a:t>Tested a complete working pipeline</a:t>
            </a:r>
          </a:p>
          <a:p>
            <a:pPr marL="342900" indent="-342900" algn="just">
              <a:buFontTx/>
              <a:buChar char="-"/>
            </a:pPr>
            <a:r>
              <a:rPr lang="en-US" dirty="0">
                <a:solidFill>
                  <a:srgbClr val="000000"/>
                </a:solidFill>
              </a:rPr>
              <a:t>Created a usable release (v0.1.0)</a:t>
            </a:r>
          </a:p>
          <a:p>
            <a:endParaRPr lang="en-IE" dirty="0"/>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38</a:t>
            </a:fld>
            <a:endParaRPr lang="en-GB" noProof="0"/>
          </a:p>
        </p:txBody>
      </p:sp>
    </p:spTree>
    <p:extLst>
      <p:ext uri="{BB962C8B-B14F-4D97-AF65-F5344CB8AC3E}">
        <p14:creationId xmlns:p14="http://schemas.microsoft.com/office/powerpoint/2010/main" val="3985018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28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 Bullets">
    <p:spTree>
      <p:nvGrpSpPr>
        <p:cNvPr id="1" name=""/>
        <p:cNvGrpSpPr/>
        <p:nvPr/>
      </p:nvGrpSpPr>
      <p:grpSpPr>
        <a:xfrm>
          <a:off x="0" y="0"/>
          <a:ext cx="0" cy="0"/>
          <a:chOff x="0" y="0"/>
          <a:chExt cx="0" cy="0"/>
        </a:xfrm>
      </p:grpSpPr>
      <p:sp>
        <p:nvSpPr>
          <p:cNvPr id="7" name="Text Placeholder 19"/>
          <p:cNvSpPr>
            <a:spLocks noGrp="1"/>
          </p:cNvSpPr>
          <p:nvPr>
            <p:ph type="body" sz="quarter" idx="13"/>
          </p:nvPr>
        </p:nvSpPr>
        <p:spPr>
          <a:xfrm>
            <a:off x="622570" y="1480158"/>
            <a:ext cx="4560866" cy="1415441"/>
          </a:xfrm>
          <a:prstGeom prst="rect">
            <a:avLst/>
          </a:prstGeom>
        </p:spPr>
        <p:txBody>
          <a:bodyPr>
            <a:noAutofit/>
          </a:bodyPr>
          <a:lstStyle>
            <a:lvl1pPr marL="0" indent="0">
              <a:lnSpc>
                <a:spcPct val="100000"/>
              </a:lnSpc>
              <a:buNone/>
              <a:defRPr sz="200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2"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6" name="Title 1">
            <a:extLst>
              <a:ext uri="{FF2B5EF4-FFF2-40B4-BE49-F238E27FC236}">
                <a16:creationId xmlns:a16="http://schemas.microsoft.com/office/drawing/2014/main" id="{94BF216E-3978-4A9E-A076-690B8009C6B2}"/>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8" name="Text Placeholder 19">
            <a:extLst>
              <a:ext uri="{FF2B5EF4-FFF2-40B4-BE49-F238E27FC236}">
                <a16:creationId xmlns:a16="http://schemas.microsoft.com/office/drawing/2014/main" id="{78E7C673-4155-4C39-AB39-D0DA12F13E43}"/>
              </a:ext>
            </a:extLst>
          </p:cNvPr>
          <p:cNvSpPr>
            <a:spLocks noGrp="1"/>
          </p:cNvSpPr>
          <p:nvPr>
            <p:ph type="body" sz="quarter" idx="20"/>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6340220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 Bullets">
    <p:spTree>
      <p:nvGrpSpPr>
        <p:cNvPr id="1" name=""/>
        <p:cNvGrpSpPr/>
        <p:nvPr/>
      </p:nvGrpSpPr>
      <p:grpSpPr>
        <a:xfrm>
          <a:off x="0" y="0"/>
          <a:ext cx="0" cy="0"/>
          <a:chOff x="0" y="0"/>
          <a:chExt cx="0" cy="0"/>
        </a:xfrm>
      </p:grpSpPr>
      <p:sp>
        <p:nvSpPr>
          <p:cNvPr id="7" name="Text Placeholder 19"/>
          <p:cNvSpPr>
            <a:spLocks noGrp="1"/>
          </p:cNvSpPr>
          <p:nvPr>
            <p:ph type="body" sz="quarter" idx="13"/>
          </p:nvPr>
        </p:nvSpPr>
        <p:spPr>
          <a:xfrm>
            <a:off x="622570" y="1480158"/>
            <a:ext cx="4560866" cy="1415441"/>
          </a:xfrm>
          <a:prstGeom prst="rect">
            <a:avLst/>
          </a:prstGeom>
        </p:spPr>
        <p:txBody>
          <a:bodyPr>
            <a:noAutofit/>
          </a:bodyPr>
          <a:lstStyle>
            <a:lvl1pPr marL="0" indent="0">
              <a:lnSpc>
                <a:spcPct val="100000"/>
              </a:lnSpc>
              <a:buNone/>
              <a:defRPr sz="200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2"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6" name="Title 1">
            <a:extLst>
              <a:ext uri="{FF2B5EF4-FFF2-40B4-BE49-F238E27FC236}">
                <a16:creationId xmlns:a16="http://schemas.microsoft.com/office/drawing/2014/main" id="{94BF216E-3978-4A9E-A076-690B8009C6B2}"/>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8" name="Text Placeholder 19">
            <a:extLst>
              <a:ext uri="{FF2B5EF4-FFF2-40B4-BE49-F238E27FC236}">
                <a16:creationId xmlns:a16="http://schemas.microsoft.com/office/drawing/2014/main" id="{78E7C673-4155-4C39-AB39-D0DA12F13E43}"/>
              </a:ext>
            </a:extLst>
          </p:cNvPr>
          <p:cNvSpPr>
            <a:spLocks noGrp="1"/>
          </p:cNvSpPr>
          <p:nvPr>
            <p:ph type="body" sz="quarter" idx="20"/>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634022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two photos">
    <p:spTree>
      <p:nvGrpSpPr>
        <p:cNvPr id="1" name=""/>
        <p:cNvGrpSpPr/>
        <p:nvPr/>
      </p:nvGrpSpPr>
      <p:grpSpPr>
        <a:xfrm>
          <a:off x="0" y="0"/>
          <a:ext cx="0" cy="0"/>
          <a:chOff x="0" y="0"/>
          <a:chExt cx="0" cy="0"/>
        </a:xfrm>
      </p:grpSpPr>
      <p:sp>
        <p:nvSpPr>
          <p:cNvPr id="12" name="Picture Placeholder 2">
            <a:extLst>
              <a:ext uri="{C183D7F6-B498-43B3-948B-1728B52AA6E4}">
                <adec:decorative xmlns:adec="http://schemas.microsoft.com/office/drawing/2017/decorative" val="1"/>
              </a:ext>
            </a:extLst>
          </p:cNvPr>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a:extLst>
              <a:ext uri="{C183D7F6-B498-43B3-948B-1728B52AA6E4}">
                <adec:decorative xmlns:adec="http://schemas.microsoft.com/office/drawing/2017/decorative" val="1"/>
              </a:ext>
            </a:extLst>
          </p:cNvPr>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6" name="Title 1"/>
          <p:cNvSpPr>
            <a:spLocks noGrp="1"/>
          </p:cNvSpPr>
          <p:nvPr>
            <p:ph type="title"/>
          </p:nvPr>
        </p:nvSpPr>
        <p:spPr>
          <a:xfrm>
            <a:off x="622570" y="188913"/>
            <a:ext cx="5274264" cy="1535715"/>
          </a:xfrm>
        </p:spPr>
        <p:txBody>
          <a:bodyPr anchor="t">
            <a:noAutofit/>
          </a:bodyPr>
          <a:lstStyle>
            <a:lvl1pPr>
              <a:lnSpc>
                <a:spcPct val="100000"/>
              </a:lnSpc>
              <a:defRPr lang="en-US" sz="4000" b="1" kern="1200" noProof="0" dirty="0" smtClean="0">
                <a:solidFill>
                  <a:schemeClr val="tx2"/>
                </a:solidFill>
                <a:latin typeface="+mj-lt"/>
                <a:ea typeface="+mj-ea"/>
                <a:cs typeface="+mj-cs"/>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621795" y="1832714"/>
            <a:ext cx="5262734"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614001" y="2511706"/>
            <a:ext cx="5146720" cy="3789649"/>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25749679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289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two photos">
    <p:spTree>
      <p:nvGrpSpPr>
        <p:cNvPr id="1" name=""/>
        <p:cNvGrpSpPr/>
        <p:nvPr/>
      </p:nvGrpSpPr>
      <p:grpSpPr>
        <a:xfrm>
          <a:off x="0" y="0"/>
          <a:ext cx="0" cy="0"/>
          <a:chOff x="0" y="0"/>
          <a:chExt cx="0" cy="0"/>
        </a:xfrm>
      </p:grpSpPr>
      <p:sp>
        <p:nvSpPr>
          <p:cNvPr id="12" name="Picture Placeholder 2">
            <a:extLst>
              <a:ext uri="{C183D7F6-B498-43B3-948B-1728B52AA6E4}">
                <adec:decorative xmlns:adec="http://schemas.microsoft.com/office/drawing/2017/decorative" val="1"/>
              </a:ext>
            </a:extLst>
          </p:cNvPr>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a:extLst>
              <a:ext uri="{C183D7F6-B498-43B3-948B-1728B52AA6E4}">
                <adec:decorative xmlns:adec="http://schemas.microsoft.com/office/drawing/2017/decorative" val="1"/>
              </a:ext>
            </a:extLst>
          </p:cNvPr>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6" name="Title 1"/>
          <p:cNvSpPr>
            <a:spLocks noGrp="1"/>
          </p:cNvSpPr>
          <p:nvPr>
            <p:ph type="title"/>
          </p:nvPr>
        </p:nvSpPr>
        <p:spPr>
          <a:xfrm>
            <a:off x="622570" y="188913"/>
            <a:ext cx="5274264" cy="1535715"/>
          </a:xfrm>
        </p:spPr>
        <p:txBody>
          <a:bodyPr anchor="t">
            <a:noAutofit/>
          </a:bodyPr>
          <a:lstStyle>
            <a:lvl1pPr>
              <a:lnSpc>
                <a:spcPct val="100000"/>
              </a:lnSpc>
              <a:defRPr lang="en-US" sz="4000" b="1" kern="1200" noProof="0" dirty="0" smtClean="0">
                <a:solidFill>
                  <a:schemeClr val="tx2"/>
                </a:solidFill>
                <a:latin typeface="+mj-lt"/>
                <a:ea typeface="+mj-ea"/>
                <a:cs typeface="+mj-cs"/>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621795" y="1832714"/>
            <a:ext cx="5262734"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614001" y="2511706"/>
            <a:ext cx="5146720" cy="3789649"/>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2574967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I">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2570" y="899886"/>
            <a:ext cx="10684166" cy="4267200"/>
          </a:xfrm>
        </p:spPr>
        <p:txBody>
          <a:bodyPr anchor="b">
            <a:normAutofit/>
          </a:bodyPr>
          <a:lstStyle>
            <a:lvl1pPr>
              <a:lnSpc>
                <a:spcPct val="100000"/>
              </a:lnSpc>
              <a:defRPr lang="en-GB" sz="4000" b="1" kern="1200" noProof="0" dirty="0">
                <a:solidFill>
                  <a:schemeClr val="tx2"/>
                </a:solidFill>
                <a:latin typeface="+mj-lt"/>
                <a:ea typeface="+mj-ea"/>
                <a:cs typeface="+mj-cs"/>
              </a:defRPr>
            </a:lvl1pPr>
          </a:lstStyle>
          <a:p>
            <a:r>
              <a:rPr lang="en-GB" noProof="0"/>
              <a:t>“Click to insert your quote”</a:t>
            </a:r>
          </a:p>
        </p:txBody>
      </p:sp>
      <p:sp>
        <p:nvSpPr>
          <p:cNvPr id="6" name="Text Placeholder 19"/>
          <p:cNvSpPr>
            <a:spLocks noGrp="1"/>
          </p:cNvSpPr>
          <p:nvPr>
            <p:ph type="body" sz="quarter" idx="13"/>
          </p:nvPr>
        </p:nvSpPr>
        <p:spPr>
          <a:xfrm>
            <a:off x="622570" y="5240908"/>
            <a:ext cx="10684166" cy="498992"/>
          </a:xfrm>
          <a:prstGeom prst="rect">
            <a:avLst/>
          </a:prstGeom>
        </p:spPr>
        <p:txBody>
          <a:bodyPr>
            <a:noAutofit/>
          </a:bodyPr>
          <a:lstStyle>
            <a:lvl1pPr marL="0" indent="0">
              <a:lnSpc>
                <a:spcPct val="100000"/>
              </a:lnSpc>
              <a:buNone/>
              <a:defRPr sz="1600" i="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7091701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I">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2570" y="899886"/>
            <a:ext cx="10684166" cy="4267200"/>
          </a:xfrm>
        </p:spPr>
        <p:txBody>
          <a:bodyPr anchor="b">
            <a:normAutofit/>
          </a:bodyPr>
          <a:lstStyle>
            <a:lvl1pPr>
              <a:lnSpc>
                <a:spcPct val="100000"/>
              </a:lnSpc>
              <a:defRPr lang="en-GB" sz="4000" b="1" kern="1200" noProof="0" dirty="0">
                <a:solidFill>
                  <a:schemeClr val="tx2"/>
                </a:solidFill>
                <a:latin typeface="+mj-lt"/>
                <a:ea typeface="+mj-ea"/>
                <a:cs typeface="+mj-cs"/>
              </a:defRPr>
            </a:lvl1pPr>
          </a:lstStyle>
          <a:p>
            <a:r>
              <a:rPr lang="en-GB" noProof="0"/>
              <a:t>“Click to insert your quote”</a:t>
            </a:r>
          </a:p>
        </p:txBody>
      </p:sp>
      <p:sp>
        <p:nvSpPr>
          <p:cNvPr id="6" name="Text Placeholder 19"/>
          <p:cNvSpPr>
            <a:spLocks noGrp="1"/>
          </p:cNvSpPr>
          <p:nvPr>
            <p:ph type="body" sz="quarter" idx="13"/>
          </p:nvPr>
        </p:nvSpPr>
        <p:spPr>
          <a:xfrm>
            <a:off x="622570" y="5240908"/>
            <a:ext cx="10684166" cy="498992"/>
          </a:xfrm>
          <a:prstGeom prst="rect">
            <a:avLst/>
          </a:prstGeom>
        </p:spPr>
        <p:txBody>
          <a:bodyPr>
            <a:noAutofit/>
          </a:bodyPr>
          <a:lstStyle>
            <a:lvl1pPr marL="0" indent="0">
              <a:lnSpc>
                <a:spcPct val="100000"/>
              </a:lnSpc>
              <a:buNone/>
              <a:defRPr sz="1600" i="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70917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figures">
    <p:spTree>
      <p:nvGrpSpPr>
        <p:cNvPr id="1" name=""/>
        <p:cNvGrpSpPr/>
        <p:nvPr/>
      </p:nvGrpSpPr>
      <p:grpSpPr>
        <a:xfrm>
          <a:off x="0" y="0"/>
          <a:ext cx="0" cy="0"/>
          <a:chOff x="0" y="0"/>
          <a:chExt cx="0" cy="0"/>
        </a:xfrm>
      </p:grpSpPr>
      <p:sp>
        <p:nvSpPr>
          <p:cNvPr id="43" name="Content Placeholder 5"/>
          <p:cNvSpPr>
            <a:spLocks noGrp="1"/>
          </p:cNvSpPr>
          <p:nvPr>
            <p:ph sz="quarter" idx="4"/>
          </p:nvPr>
        </p:nvSpPr>
        <p:spPr>
          <a:xfrm>
            <a:off x="615375" y="4034980"/>
            <a:ext cx="3630108" cy="2240292"/>
          </a:xfrm>
          <a:prstGeom prst="rect">
            <a:avLst/>
          </a:prstGeom>
        </p:spPr>
        <p:txBody>
          <a:bodyPr anchor="b">
            <a:noAutofit/>
          </a:bodyPr>
          <a:lstStyle>
            <a:lvl1pPr marL="0" indent="0">
              <a:lnSpc>
                <a:spcPct val="100000"/>
              </a:lnSpc>
              <a:spcAft>
                <a:spcPts val="900"/>
              </a:spcAft>
              <a:buNone/>
              <a:defRPr sz="1600">
                <a:solidFill>
                  <a:srgbClr val="323232"/>
                </a:solidFill>
                <a:latin typeface="+mj-lt"/>
              </a:defRPr>
            </a:lvl1pPr>
            <a:lvl2pPr marL="342875" indent="0">
              <a:lnSpc>
                <a:spcPts val="1575"/>
              </a:lnSpc>
              <a:spcAft>
                <a:spcPts val="900"/>
              </a:spcAft>
              <a:buNone/>
              <a:defRPr sz="900">
                <a:solidFill>
                  <a:schemeClr val="bg1">
                    <a:lumMod val="50000"/>
                  </a:schemeClr>
                </a:solidFill>
                <a:latin typeface="+mj-lt"/>
              </a:defRPr>
            </a:lvl2pPr>
            <a:lvl3pPr marL="685749" indent="0">
              <a:lnSpc>
                <a:spcPts val="1575"/>
              </a:lnSpc>
              <a:spcAft>
                <a:spcPts val="900"/>
              </a:spcAft>
              <a:buNone/>
              <a:defRPr sz="825">
                <a:solidFill>
                  <a:schemeClr val="bg1">
                    <a:lumMod val="50000"/>
                  </a:schemeClr>
                </a:solidFill>
                <a:latin typeface="+mj-lt"/>
              </a:defRPr>
            </a:lvl3pPr>
            <a:lvl4pPr marL="1028624" indent="0">
              <a:lnSpc>
                <a:spcPts val="1575"/>
              </a:lnSpc>
              <a:spcAft>
                <a:spcPts val="900"/>
              </a:spcAft>
              <a:buNone/>
              <a:defRPr sz="788">
                <a:solidFill>
                  <a:schemeClr val="bg1">
                    <a:lumMod val="50000"/>
                  </a:schemeClr>
                </a:solidFill>
                <a:latin typeface="+mj-lt"/>
              </a:defRPr>
            </a:lvl4pPr>
            <a:lvl5pPr marL="1371498" indent="0">
              <a:lnSpc>
                <a:spcPts val="1575"/>
              </a:lnSpc>
              <a:spcAft>
                <a:spcPts val="900"/>
              </a:spcAft>
              <a:buNone/>
              <a:defRPr sz="788">
                <a:solidFill>
                  <a:schemeClr val="bg1">
                    <a:lumMod val="50000"/>
                  </a:schemeClr>
                </a:solidFill>
                <a:latin typeface="+mj-lt"/>
              </a:defRPr>
            </a:lvl5pPr>
          </a:lstStyle>
          <a:p>
            <a:pPr lvl="0"/>
            <a:r>
              <a:rPr lang="en-US" noProof="0"/>
              <a:t>Click to edit Master text styles</a:t>
            </a:r>
          </a:p>
        </p:txBody>
      </p:sp>
      <p:sp>
        <p:nvSpPr>
          <p:cNvPr id="5" name="Title 1">
            <a:extLst>
              <a:ext uri="{FF2B5EF4-FFF2-40B4-BE49-F238E27FC236}">
                <a16:creationId xmlns:a16="http://schemas.microsoft.com/office/drawing/2014/main" id="{F6063FC4-C787-47D0-A2D8-E8FF6FB17AA9}"/>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6" name="Text Placeholder 19">
            <a:extLst>
              <a:ext uri="{FF2B5EF4-FFF2-40B4-BE49-F238E27FC236}">
                <a16:creationId xmlns:a16="http://schemas.microsoft.com/office/drawing/2014/main" id="{CECC1B2E-4EA6-4017-9528-9714ABB64CB0}"/>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9372676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with figures">
    <p:spTree>
      <p:nvGrpSpPr>
        <p:cNvPr id="1" name=""/>
        <p:cNvGrpSpPr/>
        <p:nvPr/>
      </p:nvGrpSpPr>
      <p:grpSpPr>
        <a:xfrm>
          <a:off x="0" y="0"/>
          <a:ext cx="0" cy="0"/>
          <a:chOff x="0" y="0"/>
          <a:chExt cx="0" cy="0"/>
        </a:xfrm>
      </p:grpSpPr>
      <p:sp>
        <p:nvSpPr>
          <p:cNvPr id="43" name="Content Placeholder 5"/>
          <p:cNvSpPr>
            <a:spLocks noGrp="1"/>
          </p:cNvSpPr>
          <p:nvPr>
            <p:ph sz="quarter" idx="4"/>
          </p:nvPr>
        </p:nvSpPr>
        <p:spPr>
          <a:xfrm>
            <a:off x="615375" y="4034980"/>
            <a:ext cx="3630108" cy="2240292"/>
          </a:xfrm>
          <a:prstGeom prst="rect">
            <a:avLst/>
          </a:prstGeom>
        </p:spPr>
        <p:txBody>
          <a:bodyPr anchor="b">
            <a:noAutofit/>
          </a:bodyPr>
          <a:lstStyle>
            <a:lvl1pPr marL="0" indent="0">
              <a:lnSpc>
                <a:spcPct val="100000"/>
              </a:lnSpc>
              <a:spcAft>
                <a:spcPts val="900"/>
              </a:spcAft>
              <a:buNone/>
              <a:defRPr sz="1600">
                <a:solidFill>
                  <a:srgbClr val="323232"/>
                </a:solidFill>
                <a:latin typeface="+mj-lt"/>
              </a:defRPr>
            </a:lvl1pPr>
            <a:lvl2pPr marL="342875" indent="0">
              <a:lnSpc>
                <a:spcPts val="1575"/>
              </a:lnSpc>
              <a:spcAft>
                <a:spcPts val="900"/>
              </a:spcAft>
              <a:buNone/>
              <a:defRPr sz="900">
                <a:solidFill>
                  <a:schemeClr val="bg1">
                    <a:lumMod val="50000"/>
                  </a:schemeClr>
                </a:solidFill>
                <a:latin typeface="+mj-lt"/>
              </a:defRPr>
            </a:lvl2pPr>
            <a:lvl3pPr marL="685749" indent="0">
              <a:lnSpc>
                <a:spcPts val="1575"/>
              </a:lnSpc>
              <a:spcAft>
                <a:spcPts val="900"/>
              </a:spcAft>
              <a:buNone/>
              <a:defRPr sz="825">
                <a:solidFill>
                  <a:schemeClr val="bg1">
                    <a:lumMod val="50000"/>
                  </a:schemeClr>
                </a:solidFill>
                <a:latin typeface="+mj-lt"/>
              </a:defRPr>
            </a:lvl3pPr>
            <a:lvl4pPr marL="1028624" indent="0">
              <a:lnSpc>
                <a:spcPts val="1575"/>
              </a:lnSpc>
              <a:spcAft>
                <a:spcPts val="900"/>
              </a:spcAft>
              <a:buNone/>
              <a:defRPr sz="788">
                <a:solidFill>
                  <a:schemeClr val="bg1">
                    <a:lumMod val="50000"/>
                  </a:schemeClr>
                </a:solidFill>
                <a:latin typeface="+mj-lt"/>
              </a:defRPr>
            </a:lvl4pPr>
            <a:lvl5pPr marL="1371498" indent="0">
              <a:lnSpc>
                <a:spcPts val="1575"/>
              </a:lnSpc>
              <a:spcAft>
                <a:spcPts val="900"/>
              </a:spcAft>
              <a:buNone/>
              <a:defRPr sz="788">
                <a:solidFill>
                  <a:schemeClr val="bg1">
                    <a:lumMod val="50000"/>
                  </a:schemeClr>
                </a:solidFill>
                <a:latin typeface="+mj-lt"/>
              </a:defRPr>
            </a:lvl5pPr>
          </a:lstStyle>
          <a:p>
            <a:pPr lvl="0"/>
            <a:r>
              <a:rPr lang="en-US" noProof="0"/>
              <a:t>Click to edit Master text styles</a:t>
            </a:r>
          </a:p>
        </p:txBody>
      </p:sp>
      <p:sp>
        <p:nvSpPr>
          <p:cNvPr id="5" name="Title 1">
            <a:extLst>
              <a:ext uri="{FF2B5EF4-FFF2-40B4-BE49-F238E27FC236}">
                <a16:creationId xmlns:a16="http://schemas.microsoft.com/office/drawing/2014/main" id="{F6063FC4-C787-47D0-A2D8-E8FF6FB17AA9}"/>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6" name="Text Placeholder 19">
            <a:extLst>
              <a:ext uri="{FF2B5EF4-FFF2-40B4-BE49-F238E27FC236}">
                <a16:creationId xmlns:a16="http://schemas.microsoft.com/office/drawing/2014/main" id="{CECC1B2E-4EA6-4017-9528-9714ABB64CB0}"/>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93726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charts">
    <p:spTree>
      <p:nvGrpSpPr>
        <p:cNvPr id="1" name=""/>
        <p:cNvGrpSpPr/>
        <p:nvPr/>
      </p:nvGrpSpPr>
      <p:grpSpPr>
        <a:xfrm>
          <a:off x="0" y="0"/>
          <a:ext cx="0" cy="0"/>
          <a:chOff x="0" y="0"/>
          <a:chExt cx="0" cy="0"/>
        </a:xfrm>
      </p:grpSpPr>
      <p:sp>
        <p:nvSpPr>
          <p:cNvPr id="19" name="Content Placeholder 5"/>
          <p:cNvSpPr>
            <a:spLocks noGrp="1"/>
          </p:cNvSpPr>
          <p:nvPr>
            <p:ph sz="quarter" idx="4" hasCustomPrompt="1"/>
          </p:nvPr>
        </p:nvSpPr>
        <p:spPr>
          <a:xfrm>
            <a:off x="619099" y="2117672"/>
            <a:ext cx="1017744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1" name="Content Placeholder 5"/>
          <p:cNvSpPr>
            <a:spLocks noGrp="1"/>
          </p:cNvSpPr>
          <p:nvPr>
            <p:ph sz="quarter" idx="14" hasCustomPrompt="1"/>
          </p:nvPr>
        </p:nvSpPr>
        <p:spPr>
          <a:xfrm>
            <a:off x="619099" y="2854989"/>
            <a:ext cx="10177446"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Content Placeholder 5"/>
          <p:cNvSpPr>
            <a:spLocks noGrp="1"/>
          </p:cNvSpPr>
          <p:nvPr>
            <p:ph sz="quarter" idx="15" hasCustomPrompt="1"/>
          </p:nvPr>
        </p:nvSpPr>
        <p:spPr>
          <a:xfrm>
            <a:off x="619112" y="3592306"/>
            <a:ext cx="1017820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5" name="Content Placeholder 5"/>
          <p:cNvSpPr>
            <a:spLocks noGrp="1"/>
          </p:cNvSpPr>
          <p:nvPr>
            <p:ph sz="quarter" idx="16" hasCustomPrompt="1"/>
          </p:nvPr>
        </p:nvSpPr>
        <p:spPr>
          <a:xfrm>
            <a:off x="619101" y="4322886"/>
            <a:ext cx="1017743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8" name="Title 1">
            <a:extLst>
              <a:ext uri="{FF2B5EF4-FFF2-40B4-BE49-F238E27FC236}">
                <a16:creationId xmlns:a16="http://schemas.microsoft.com/office/drawing/2014/main" id="{7C831E38-111F-4B06-9FD4-E286E1D5F8A6}"/>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9" name="Text Placeholder 19">
            <a:extLst>
              <a:ext uri="{FF2B5EF4-FFF2-40B4-BE49-F238E27FC236}">
                <a16:creationId xmlns:a16="http://schemas.microsoft.com/office/drawing/2014/main" id="{7A9848F6-D557-4376-AC53-992072B5D56B}"/>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81902663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and charts">
    <p:spTree>
      <p:nvGrpSpPr>
        <p:cNvPr id="1" name=""/>
        <p:cNvGrpSpPr/>
        <p:nvPr/>
      </p:nvGrpSpPr>
      <p:grpSpPr>
        <a:xfrm>
          <a:off x="0" y="0"/>
          <a:ext cx="0" cy="0"/>
          <a:chOff x="0" y="0"/>
          <a:chExt cx="0" cy="0"/>
        </a:xfrm>
      </p:grpSpPr>
      <p:sp>
        <p:nvSpPr>
          <p:cNvPr id="19" name="Content Placeholder 5"/>
          <p:cNvSpPr>
            <a:spLocks noGrp="1"/>
          </p:cNvSpPr>
          <p:nvPr>
            <p:ph sz="quarter" idx="4" hasCustomPrompt="1"/>
          </p:nvPr>
        </p:nvSpPr>
        <p:spPr>
          <a:xfrm>
            <a:off x="619099" y="2117672"/>
            <a:ext cx="1017744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1" name="Content Placeholder 5"/>
          <p:cNvSpPr>
            <a:spLocks noGrp="1"/>
          </p:cNvSpPr>
          <p:nvPr>
            <p:ph sz="quarter" idx="14" hasCustomPrompt="1"/>
          </p:nvPr>
        </p:nvSpPr>
        <p:spPr>
          <a:xfrm>
            <a:off x="619099" y="2854989"/>
            <a:ext cx="10177446"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Content Placeholder 5"/>
          <p:cNvSpPr>
            <a:spLocks noGrp="1"/>
          </p:cNvSpPr>
          <p:nvPr>
            <p:ph sz="quarter" idx="15" hasCustomPrompt="1"/>
          </p:nvPr>
        </p:nvSpPr>
        <p:spPr>
          <a:xfrm>
            <a:off x="619112" y="3592306"/>
            <a:ext cx="1017820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5" name="Content Placeholder 5"/>
          <p:cNvSpPr>
            <a:spLocks noGrp="1"/>
          </p:cNvSpPr>
          <p:nvPr>
            <p:ph sz="quarter" idx="16" hasCustomPrompt="1"/>
          </p:nvPr>
        </p:nvSpPr>
        <p:spPr>
          <a:xfrm>
            <a:off x="619101" y="4322886"/>
            <a:ext cx="1017743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8" name="Title 1">
            <a:extLst>
              <a:ext uri="{FF2B5EF4-FFF2-40B4-BE49-F238E27FC236}">
                <a16:creationId xmlns:a16="http://schemas.microsoft.com/office/drawing/2014/main" id="{7C831E38-111F-4B06-9FD4-E286E1D5F8A6}"/>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9" name="Text Placeholder 19">
            <a:extLst>
              <a:ext uri="{FF2B5EF4-FFF2-40B4-BE49-F238E27FC236}">
                <a16:creationId xmlns:a16="http://schemas.microsoft.com/office/drawing/2014/main" id="{7A9848F6-D557-4376-AC53-992072B5D56B}"/>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819026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cons ll">
    <p:spTree>
      <p:nvGrpSpPr>
        <p:cNvPr id="1" name=""/>
        <p:cNvGrpSpPr/>
        <p:nvPr/>
      </p:nvGrpSpPr>
      <p:grpSpPr>
        <a:xfrm>
          <a:off x="0" y="0"/>
          <a:ext cx="0" cy="0"/>
          <a:chOff x="0" y="0"/>
          <a:chExt cx="0" cy="0"/>
        </a:xfrm>
      </p:grpSpPr>
      <p:sp>
        <p:nvSpPr>
          <p:cNvPr id="18" name="Content Placeholder 2"/>
          <p:cNvSpPr>
            <a:spLocks noGrp="1"/>
          </p:cNvSpPr>
          <p:nvPr>
            <p:ph idx="1" hasCustomPrompt="1"/>
          </p:nvPr>
        </p:nvSpPr>
        <p:spPr>
          <a:xfrm>
            <a:off x="2471623" y="2193938"/>
            <a:ext cx="2931239" cy="447261"/>
          </a:xfrm>
          <a:prstGeom prst="rect">
            <a:avLst/>
          </a:prstGeom>
        </p:spPr>
        <p:txBody>
          <a:bodyPr>
            <a:noAutofit/>
          </a:bodyPr>
          <a:lstStyle>
            <a:lvl1pPr marL="0" indent="0" algn="l">
              <a:lnSpc>
                <a:spcPct val="100000"/>
              </a:lnSpc>
              <a:buNone/>
              <a:defRPr sz="2000" b="1"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Text Placeholder 23"/>
          <p:cNvSpPr>
            <a:spLocks noGrp="1"/>
          </p:cNvSpPr>
          <p:nvPr>
            <p:ph type="body" sz="quarter" idx="21"/>
          </p:nvPr>
        </p:nvSpPr>
        <p:spPr>
          <a:xfrm>
            <a:off x="2471414" y="2747699"/>
            <a:ext cx="2931447" cy="1312239"/>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30" hasCustomPrompt="1"/>
          </p:nvPr>
        </p:nvSpPr>
        <p:spPr>
          <a:xfrm>
            <a:off x="2471405" y="4494906"/>
            <a:ext cx="2931448" cy="447261"/>
          </a:xfrm>
          <a:prstGeom prst="rect">
            <a:avLst/>
          </a:prstGeom>
        </p:spPr>
        <p:txBody>
          <a:bodyPr>
            <a:noAutofit/>
          </a:bodyPr>
          <a:lstStyle>
            <a:lvl1pPr marL="0" indent="0" algn="l">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Text Placeholder 23"/>
          <p:cNvSpPr>
            <a:spLocks noGrp="1"/>
          </p:cNvSpPr>
          <p:nvPr>
            <p:ph type="body" sz="quarter" idx="31"/>
          </p:nvPr>
        </p:nvSpPr>
        <p:spPr>
          <a:xfrm>
            <a:off x="2471405" y="5048653"/>
            <a:ext cx="2931448" cy="1260072"/>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5" name="Content Placeholder 2"/>
          <p:cNvSpPr>
            <a:spLocks noGrp="1"/>
          </p:cNvSpPr>
          <p:nvPr>
            <p:ph idx="32" hasCustomPrompt="1"/>
          </p:nvPr>
        </p:nvSpPr>
        <p:spPr>
          <a:xfrm>
            <a:off x="8216705" y="2202357"/>
            <a:ext cx="2835011" cy="447261"/>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6" name="Text Placeholder 23"/>
          <p:cNvSpPr>
            <a:spLocks noGrp="1"/>
          </p:cNvSpPr>
          <p:nvPr>
            <p:ph type="body" sz="quarter" idx="33"/>
          </p:nvPr>
        </p:nvSpPr>
        <p:spPr>
          <a:xfrm>
            <a:off x="8216497" y="2747699"/>
            <a:ext cx="2835011" cy="1312239"/>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7" name="Content Placeholder 2"/>
          <p:cNvSpPr>
            <a:spLocks noGrp="1"/>
          </p:cNvSpPr>
          <p:nvPr>
            <p:ph idx="34" hasCustomPrompt="1"/>
          </p:nvPr>
        </p:nvSpPr>
        <p:spPr>
          <a:xfrm>
            <a:off x="8216705" y="4494905"/>
            <a:ext cx="2835011" cy="447261"/>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9" name="Text Placeholder 23"/>
          <p:cNvSpPr>
            <a:spLocks noGrp="1"/>
          </p:cNvSpPr>
          <p:nvPr>
            <p:ph type="body" sz="quarter" idx="35"/>
          </p:nvPr>
        </p:nvSpPr>
        <p:spPr>
          <a:xfrm>
            <a:off x="8216705" y="5048653"/>
            <a:ext cx="2835011" cy="1260072"/>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12" name="Title 1">
            <a:extLst>
              <a:ext uri="{FF2B5EF4-FFF2-40B4-BE49-F238E27FC236}">
                <a16:creationId xmlns:a16="http://schemas.microsoft.com/office/drawing/2014/main" id="{8F701C59-B9AE-4C45-9E25-F773F06BBF9A}"/>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3" name="Text Placeholder 19">
            <a:extLst>
              <a:ext uri="{FF2B5EF4-FFF2-40B4-BE49-F238E27FC236}">
                <a16:creationId xmlns:a16="http://schemas.microsoft.com/office/drawing/2014/main" id="{04C95F9B-EAE2-4CA0-BF01-907B87A6BB12}"/>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17689525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and icons ll">
    <p:spTree>
      <p:nvGrpSpPr>
        <p:cNvPr id="1" name=""/>
        <p:cNvGrpSpPr/>
        <p:nvPr/>
      </p:nvGrpSpPr>
      <p:grpSpPr>
        <a:xfrm>
          <a:off x="0" y="0"/>
          <a:ext cx="0" cy="0"/>
          <a:chOff x="0" y="0"/>
          <a:chExt cx="0" cy="0"/>
        </a:xfrm>
      </p:grpSpPr>
      <p:sp>
        <p:nvSpPr>
          <p:cNvPr id="18" name="Content Placeholder 2"/>
          <p:cNvSpPr>
            <a:spLocks noGrp="1"/>
          </p:cNvSpPr>
          <p:nvPr>
            <p:ph idx="1" hasCustomPrompt="1"/>
          </p:nvPr>
        </p:nvSpPr>
        <p:spPr>
          <a:xfrm>
            <a:off x="2471623" y="2193938"/>
            <a:ext cx="2931239" cy="447261"/>
          </a:xfrm>
          <a:prstGeom prst="rect">
            <a:avLst/>
          </a:prstGeom>
        </p:spPr>
        <p:txBody>
          <a:bodyPr>
            <a:noAutofit/>
          </a:bodyPr>
          <a:lstStyle>
            <a:lvl1pPr marL="0" indent="0" algn="l">
              <a:lnSpc>
                <a:spcPct val="100000"/>
              </a:lnSpc>
              <a:buNone/>
              <a:defRPr sz="2000" b="1"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Text Placeholder 23"/>
          <p:cNvSpPr>
            <a:spLocks noGrp="1"/>
          </p:cNvSpPr>
          <p:nvPr>
            <p:ph type="body" sz="quarter" idx="21"/>
          </p:nvPr>
        </p:nvSpPr>
        <p:spPr>
          <a:xfrm>
            <a:off x="2471414" y="2747699"/>
            <a:ext cx="2931447" cy="1312239"/>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30" hasCustomPrompt="1"/>
          </p:nvPr>
        </p:nvSpPr>
        <p:spPr>
          <a:xfrm>
            <a:off x="2471405" y="4494906"/>
            <a:ext cx="2931448" cy="447261"/>
          </a:xfrm>
          <a:prstGeom prst="rect">
            <a:avLst/>
          </a:prstGeom>
        </p:spPr>
        <p:txBody>
          <a:bodyPr>
            <a:noAutofit/>
          </a:bodyPr>
          <a:lstStyle>
            <a:lvl1pPr marL="0" indent="0" algn="l">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Text Placeholder 23"/>
          <p:cNvSpPr>
            <a:spLocks noGrp="1"/>
          </p:cNvSpPr>
          <p:nvPr>
            <p:ph type="body" sz="quarter" idx="31"/>
          </p:nvPr>
        </p:nvSpPr>
        <p:spPr>
          <a:xfrm>
            <a:off x="2471405" y="5048653"/>
            <a:ext cx="2931448" cy="1260072"/>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5" name="Content Placeholder 2"/>
          <p:cNvSpPr>
            <a:spLocks noGrp="1"/>
          </p:cNvSpPr>
          <p:nvPr>
            <p:ph idx="32" hasCustomPrompt="1"/>
          </p:nvPr>
        </p:nvSpPr>
        <p:spPr>
          <a:xfrm>
            <a:off x="8216705" y="2202357"/>
            <a:ext cx="2835011" cy="447261"/>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6" name="Text Placeholder 23"/>
          <p:cNvSpPr>
            <a:spLocks noGrp="1"/>
          </p:cNvSpPr>
          <p:nvPr>
            <p:ph type="body" sz="quarter" idx="33"/>
          </p:nvPr>
        </p:nvSpPr>
        <p:spPr>
          <a:xfrm>
            <a:off x="8216497" y="2747699"/>
            <a:ext cx="2835011" cy="1312239"/>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7" name="Content Placeholder 2"/>
          <p:cNvSpPr>
            <a:spLocks noGrp="1"/>
          </p:cNvSpPr>
          <p:nvPr>
            <p:ph idx="34" hasCustomPrompt="1"/>
          </p:nvPr>
        </p:nvSpPr>
        <p:spPr>
          <a:xfrm>
            <a:off x="8216705" y="4494905"/>
            <a:ext cx="2835011" cy="447261"/>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9" name="Text Placeholder 23"/>
          <p:cNvSpPr>
            <a:spLocks noGrp="1"/>
          </p:cNvSpPr>
          <p:nvPr>
            <p:ph type="body" sz="quarter" idx="35"/>
          </p:nvPr>
        </p:nvSpPr>
        <p:spPr>
          <a:xfrm>
            <a:off x="8216705" y="5048653"/>
            <a:ext cx="2835011" cy="1260072"/>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12" name="Title 1">
            <a:extLst>
              <a:ext uri="{FF2B5EF4-FFF2-40B4-BE49-F238E27FC236}">
                <a16:creationId xmlns:a16="http://schemas.microsoft.com/office/drawing/2014/main" id="{8F701C59-B9AE-4C45-9E25-F773F06BBF9A}"/>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3" name="Text Placeholder 19">
            <a:extLst>
              <a:ext uri="{FF2B5EF4-FFF2-40B4-BE49-F238E27FC236}">
                <a16:creationId xmlns:a16="http://schemas.microsoft.com/office/drawing/2014/main" id="{04C95F9B-EAE2-4CA0-BF01-907B87A6BB12}"/>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176895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eme">
    <p:spTree>
      <p:nvGrpSpPr>
        <p:cNvPr id="1" name=""/>
        <p:cNvGrpSpPr/>
        <p:nvPr/>
      </p:nvGrpSpPr>
      <p:grpSpPr>
        <a:xfrm>
          <a:off x="0" y="0"/>
          <a:ext cx="0" cy="0"/>
          <a:chOff x="0" y="0"/>
          <a:chExt cx="0" cy="0"/>
        </a:xfrm>
      </p:grpSpPr>
      <p:sp>
        <p:nvSpPr>
          <p:cNvPr id="17" name="Marcador de texto 31"/>
          <p:cNvSpPr>
            <a:spLocks noGrp="1"/>
          </p:cNvSpPr>
          <p:nvPr>
            <p:ph type="body" sz="quarter" idx="10" hasCustomPrompt="1"/>
          </p:nvPr>
        </p:nvSpPr>
        <p:spPr>
          <a:xfrm>
            <a:off x="3940081" y="2207676"/>
            <a:ext cx="3713163" cy="998708"/>
          </a:xfrm>
          <a:prstGeom prst="rect">
            <a:avLst/>
          </a:prstGeom>
          <a:solidFill>
            <a:schemeClr val="bg1"/>
          </a:solidFill>
        </p:spPr>
        <p:txBody>
          <a:bodyPr anchor="ctr">
            <a:normAutofit/>
          </a:bodyPr>
          <a:lstStyle>
            <a:lvl1pPr marL="0" indent="0" algn="ctr">
              <a:lnSpc>
                <a:spcPct val="100000"/>
              </a:lnSpc>
              <a:buNone/>
              <a:defRPr sz="4000" b="1">
                <a:solidFill>
                  <a:schemeClr val="accent2"/>
                </a:solidFill>
              </a:defRPr>
            </a:lvl1pPr>
          </a:lstStyle>
          <a:p>
            <a:pPr lvl="0"/>
            <a:r>
              <a:rPr lang="en-GB" noProof="0"/>
              <a:t>Title </a:t>
            </a:r>
          </a:p>
        </p:txBody>
      </p:sp>
      <p:sp>
        <p:nvSpPr>
          <p:cNvPr id="18" name="Content Placeholder 2"/>
          <p:cNvSpPr>
            <a:spLocks noGrp="1"/>
          </p:cNvSpPr>
          <p:nvPr>
            <p:ph idx="24" hasCustomPrompt="1"/>
          </p:nvPr>
        </p:nvSpPr>
        <p:spPr>
          <a:xfrm>
            <a:off x="8422786" y="4175599"/>
            <a:ext cx="2963793"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1" name="Text Placeholder 23"/>
          <p:cNvSpPr>
            <a:spLocks noGrp="1"/>
          </p:cNvSpPr>
          <p:nvPr>
            <p:ph type="body" sz="quarter" idx="25"/>
          </p:nvPr>
        </p:nvSpPr>
        <p:spPr>
          <a:xfrm>
            <a:off x="8420531" y="4697061"/>
            <a:ext cx="2994075" cy="1611665"/>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26" hasCustomPrompt="1"/>
          </p:nvPr>
        </p:nvSpPr>
        <p:spPr>
          <a:xfrm>
            <a:off x="4459199" y="4228531"/>
            <a:ext cx="2991827"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7"/>
          </p:nvPr>
        </p:nvSpPr>
        <p:spPr>
          <a:xfrm>
            <a:off x="4456951" y="4749993"/>
            <a:ext cx="2994075" cy="1558733"/>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4" name="Content Placeholder 2"/>
          <p:cNvSpPr>
            <a:spLocks noGrp="1"/>
          </p:cNvSpPr>
          <p:nvPr>
            <p:ph idx="28" hasCustomPrompt="1"/>
          </p:nvPr>
        </p:nvSpPr>
        <p:spPr>
          <a:xfrm>
            <a:off x="622512" y="4228531"/>
            <a:ext cx="2991827"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5" name="Text Placeholder 23"/>
          <p:cNvSpPr>
            <a:spLocks noGrp="1"/>
          </p:cNvSpPr>
          <p:nvPr>
            <p:ph type="body" sz="quarter" idx="29"/>
          </p:nvPr>
        </p:nvSpPr>
        <p:spPr>
          <a:xfrm>
            <a:off x="620264" y="4749993"/>
            <a:ext cx="2994075" cy="1558733"/>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11" name="Title 1">
            <a:extLst>
              <a:ext uri="{FF2B5EF4-FFF2-40B4-BE49-F238E27FC236}">
                <a16:creationId xmlns:a16="http://schemas.microsoft.com/office/drawing/2014/main" id="{F8A6F8BF-893D-4F30-8304-8BB1C868902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2" name="Text Placeholder 19">
            <a:extLst>
              <a:ext uri="{FF2B5EF4-FFF2-40B4-BE49-F238E27FC236}">
                <a16:creationId xmlns:a16="http://schemas.microsoft.com/office/drawing/2014/main" id="{C17807FE-22AD-4946-8D9F-6678E1F6854F}"/>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3391335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cheme">
    <p:spTree>
      <p:nvGrpSpPr>
        <p:cNvPr id="1" name=""/>
        <p:cNvGrpSpPr/>
        <p:nvPr/>
      </p:nvGrpSpPr>
      <p:grpSpPr>
        <a:xfrm>
          <a:off x="0" y="0"/>
          <a:ext cx="0" cy="0"/>
          <a:chOff x="0" y="0"/>
          <a:chExt cx="0" cy="0"/>
        </a:xfrm>
      </p:grpSpPr>
      <p:sp>
        <p:nvSpPr>
          <p:cNvPr id="17" name="Marcador de texto 31"/>
          <p:cNvSpPr>
            <a:spLocks noGrp="1"/>
          </p:cNvSpPr>
          <p:nvPr>
            <p:ph type="body" sz="quarter" idx="10" hasCustomPrompt="1"/>
          </p:nvPr>
        </p:nvSpPr>
        <p:spPr>
          <a:xfrm>
            <a:off x="3940081" y="2207676"/>
            <a:ext cx="3713163" cy="998708"/>
          </a:xfrm>
          <a:prstGeom prst="rect">
            <a:avLst/>
          </a:prstGeom>
          <a:solidFill>
            <a:schemeClr val="bg1"/>
          </a:solidFill>
        </p:spPr>
        <p:txBody>
          <a:bodyPr anchor="ctr">
            <a:normAutofit/>
          </a:bodyPr>
          <a:lstStyle>
            <a:lvl1pPr marL="0" indent="0" algn="ctr">
              <a:lnSpc>
                <a:spcPct val="100000"/>
              </a:lnSpc>
              <a:buNone/>
              <a:defRPr sz="4000" b="1">
                <a:solidFill>
                  <a:schemeClr val="accent2"/>
                </a:solidFill>
              </a:defRPr>
            </a:lvl1pPr>
          </a:lstStyle>
          <a:p>
            <a:pPr lvl="0"/>
            <a:r>
              <a:rPr lang="en-GB" noProof="0"/>
              <a:t>Title </a:t>
            </a:r>
          </a:p>
        </p:txBody>
      </p:sp>
      <p:sp>
        <p:nvSpPr>
          <p:cNvPr id="18" name="Content Placeholder 2"/>
          <p:cNvSpPr>
            <a:spLocks noGrp="1"/>
          </p:cNvSpPr>
          <p:nvPr>
            <p:ph idx="24" hasCustomPrompt="1"/>
          </p:nvPr>
        </p:nvSpPr>
        <p:spPr>
          <a:xfrm>
            <a:off x="8422786" y="4175599"/>
            <a:ext cx="2963793"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1" name="Text Placeholder 23"/>
          <p:cNvSpPr>
            <a:spLocks noGrp="1"/>
          </p:cNvSpPr>
          <p:nvPr>
            <p:ph type="body" sz="quarter" idx="25"/>
          </p:nvPr>
        </p:nvSpPr>
        <p:spPr>
          <a:xfrm>
            <a:off x="8420531" y="4697061"/>
            <a:ext cx="2994075" cy="1611665"/>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26" hasCustomPrompt="1"/>
          </p:nvPr>
        </p:nvSpPr>
        <p:spPr>
          <a:xfrm>
            <a:off x="4459199" y="4228531"/>
            <a:ext cx="2991827"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7"/>
          </p:nvPr>
        </p:nvSpPr>
        <p:spPr>
          <a:xfrm>
            <a:off x="4456951" y="4749993"/>
            <a:ext cx="2994075" cy="1558733"/>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4" name="Content Placeholder 2"/>
          <p:cNvSpPr>
            <a:spLocks noGrp="1"/>
          </p:cNvSpPr>
          <p:nvPr>
            <p:ph idx="28" hasCustomPrompt="1"/>
          </p:nvPr>
        </p:nvSpPr>
        <p:spPr>
          <a:xfrm>
            <a:off x="622512" y="4228531"/>
            <a:ext cx="2991827"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5" name="Text Placeholder 23"/>
          <p:cNvSpPr>
            <a:spLocks noGrp="1"/>
          </p:cNvSpPr>
          <p:nvPr>
            <p:ph type="body" sz="quarter" idx="29"/>
          </p:nvPr>
        </p:nvSpPr>
        <p:spPr>
          <a:xfrm>
            <a:off x="620264" y="4749993"/>
            <a:ext cx="2994075" cy="1558733"/>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11" name="Title 1">
            <a:extLst>
              <a:ext uri="{FF2B5EF4-FFF2-40B4-BE49-F238E27FC236}">
                <a16:creationId xmlns:a16="http://schemas.microsoft.com/office/drawing/2014/main" id="{F8A6F8BF-893D-4F30-8304-8BB1C868902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2" name="Text Placeholder 19">
            <a:extLst>
              <a:ext uri="{FF2B5EF4-FFF2-40B4-BE49-F238E27FC236}">
                <a16:creationId xmlns:a16="http://schemas.microsoft.com/office/drawing/2014/main" id="{C17807FE-22AD-4946-8D9F-6678E1F6854F}"/>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33913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ber list slide ll">
    <p:spTree>
      <p:nvGrpSpPr>
        <p:cNvPr id="1" name=""/>
        <p:cNvGrpSpPr/>
        <p:nvPr/>
      </p:nvGrpSpPr>
      <p:grpSpPr>
        <a:xfrm>
          <a:off x="0" y="0"/>
          <a:ext cx="0" cy="0"/>
          <a:chOff x="0" y="0"/>
          <a:chExt cx="0" cy="0"/>
        </a:xfrm>
      </p:grpSpPr>
      <p:sp>
        <p:nvSpPr>
          <p:cNvPr id="26" name="Content Placeholder 2"/>
          <p:cNvSpPr>
            <a:spLocks noGrp="1"/>
          </p:cNvSpPr>
          <p:nvPr>
            <p:ph idx="1" hasCustomPrompt="1"/>
          </p:nvPr>
        </p:nvSpPr>
        <p:spPr>
          <a:xfrm>
            <a:off x="584235"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21"/>
          </p:nvPr>
        </p:nvSpPr>
        <p:spPr>
          <a:xfrm>
            <a:off x="584027"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Marcador de texto 4"/>
          <p:cNvSpPr>
            <a:spLocks noGrp="1"/>
          </p:cNvSpPr>
          <p:nvPr>
            <p:ph type="body" sz="quarter" idx="36" hasCustomPrompt="1"/>
          </p:nvPr>
        </p:nvSpPr>
        <p:spPr>
          <a:xfrm>
            <a:off x="1307634" y="2847398"/>
            <a:ext cx="1255923"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01</a:t>
            </a:r>
          </a:p>
        </p:txBody>
      </p:sp>
      <p:sp>
        <p:nvSpPr>
          <p:cNvPr id="30" name="Content Placeholder 2"/>
          <p:cNvSpPr>
            <a:spLocks noGrp="1"/>
          </p:cNvSpPr>
          <p:nvPr>
            <p:ph idx="37" hasCustomPrompt="1"/>
          </p:nvPr>
        </p:nvSpPr>
        <p:spPr>
          <a:xfrm>
            <a:off x="3409175"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1" name="Text Placeholder 23"/>
          <p:cNvSpPr>
            <a:spLocks noGrp="1"/>
          </p:cNvSpPr>
          <p:nvPr>
            <p:ph type="body" sz="quarter" idx="38"/>
          </p:nvPr>
        </p:nvSpPr>
        <p:spPr>
          <a:xfrm>
            <a:off x="3408967"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4117730" y="2847398"/>
            <a:ext cx="1271279"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02</a:t>
            </a:r>
          </a:p>
        </p:txBody>
      </p:sp>
      <p:sp>
        <p:nvSpPr>
          <p:cNvPr id="33" name="Content Placeholder 2"/>
          <p:cNvSpPr>
            <a:spLocks noGrp="1"/>
          </p:cNvSpPr>
          <p:nvPr>
            <p:ph idx="40" hasCustomPrompt="1"/>
          </p:nvPr>
        </p:nvSpPr>
        <p:spPr>
          <a:xfrm>
            <a:off x="6201823"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01611"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911748" y="2847398"/>
            <a:ext cx="1271279"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03</a:t>
            </a:r>
          </a:p>
        </p:txBody>
      </p:sp>
      <p:sp>
        <p:nvSpPr>
          <p:cNvPr id="36" name="Content Placeholder 2"/>
          <p:cNvSpPr>
            <a:spLocks noGrp="1"/>
          </p:cNvSpPr>
          <p:nvPr>
            <p:ph idx="43" hasCustomPrompt="1"/>
          </p:nvPr>
        </p:nvSpPr>
        <p:spPr>
          <a:xfrm>
            <a:off x="9026759"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026551"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736687" y="2847398"/>
            <a:ext cx="1271279"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04</a:t>
            </a:r>
          </a:p>
        </p:txBody>
      </p:sp>
      <p:sp>
        <p:nvSpPr>
          <p:cNvPr id="16" name="Title 1">
            <a:extLst>
              <a:ext uri="{FF2B5EF4-FFF2-40B4-BE49-F238E27FC236}">
                <a16:creationId xmlns:a16="http://schemas.microsoft.com/office/drawing/2014/main" id="{63596344-9948-453A-A86C-4D94FF3C1375}"/>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7" name="Text Placeholder 19">
            <a:extLst>
              <a:ext uri="{FF2B5EF4-FFF2-40B4-BE49-F238E27FC236}">
                <a16:creationId xmlns:a16="http://schemas.microsoft.com/office/drawing/2014/main" id="{00642CB9-D2AD-4BA1-929F-D02A598F8CD3}"/>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95093050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Number list slide ll">
    <p:spTree>
      <p:nvGrpSpPr>
        <p:cNvPr id="1" name=""/>
        <p:cNvGrpSpPr/>
        <p:nvPr/>
      </p:nvGrpSpPr>
      <p:grpSpPr>
        <a:xfrm>
          <a:off x="0" y="0"/>
          <a:ext cx="0" cy="0"/>
          <a:chOff x="0" y="0"/>
          <a:chExt cx="0" cy="0"/>
        </a:xfrm>
      </p:grpSpPr>
      <p:sp>
        <p:nvSpPr>
          <p:cNvPr id="26" name="Content Placeholder 2"/>
          <p:cNvSpPr>
            <a:spLocks noGrp="1"/>
          </p:cNvSpPr>
          <p:nvPr>
            <p:ph idx="1" hasCustomPrompt="1"/>
          </p:nvPr>
        </p:nvSpPr>
        <p:spPr>
          <a:xfrm>
            <a:off x="584235"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21"/>
          </p:nvPr>
        </p:nvSpPr>
        <p:spPr>
          <a:xfrm>
            <a:off x="584027"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Marcador de texto 4"/>
          <p:cNvSpPr>
            <a:spLocks noGrp="1"/>
          </p:cNvSpPr>
          <p:nvPr>
            <p:ph type="body" sz="quarter" idx="36" hasCustomPrompt="1"/>
          </p:nvPr>
        </p:nvSpPr>
        <p:spPr>
          <a:xfrm>
            <a:off x="1307634" y="2847398"/>
            <a:ext cx="1255923"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01</a:t>
            </a:r>
          </a:p>
        </p:txBody>
      </p:sp>
      <p:sp>
        <p:nvSpPr>
          <p:cNvPr id="30" name="Content Placeholder 2"/>
          <p:cNvSpPr>
            <a:spLocks noGrp="1"/>
          </p:cNvSpPr>
          <p:nvPr>
            <p:ph idx="37" hasCustomPrompt="1"/>
          </p:nvPr>
        </p:nvSpPr>
        <p:spPr>
          <a:xfrm>
            <a:off x="3409175"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1" name="Text Placeholder 23"/>
          <p:cNvSpPr>
            <a:spLocks noGrp="1"/>
          </p:cNvSpPr>
          <p:nvPr>
            <p:ph type="body" sz="quarter" idx="38"/>
          </p:nvPr>
        </p:nvSpPr>
        <p:spPr>
          <a:xfrm>
            <a:off x="3408967"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4117730" y="2847398"/>
            <a:ext cx="1271279"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02</a:t>
            </a:r>
          </a:p>
        </p:txBody>
      </p:sp>
      <p:sp>
        <p:nvSpPr>
          <p:cNvPr id="33" name="Content Placeholder 2"/>
          <p:cNvSpPr>
            <a:spLocks noGrp="1"/>
          </p:cNvSpPr>
          <p:nvPr>
            <p:ph idx="40" hasCustomPrompt="1"/>
          </p:nvPr>
        </p:nvSpPr>
        <p:spPr>
          <a:xfrm>
            <a:off x="6201823"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01611"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911748" y="2847398"/>
            <a:ext cx="1271279"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03</a:t>
            </a:r>
          </a:p>
        </p:txBody>
      </p:sp>
      <p:sp>
        <p:nvSpPr>
          <p:cNvPr id="36" name="Content Placeholder 2"/>
          <p:cNvSpPr>
            <a:spLocks noGrp="1"/>
          </p:cNvSpPr>
          <p:nvPr>
            <p:ph idx="43" hasCustomPrompt="1"/>
          </p:nvPr>
        </p:nvSpPr>
        <p:spPr>
          <a:xfrm>
            <a:off x="9026759" y="3788112"/>
            <a:ext cx="2688372" cy="447261"/>
          </a:xfrm>
          <a:prstGeom prst="rect">
            <a:avLst/>
          </a:prstGeom>
        </p:spPr>
        <p:txBody>
          <a:bodyPr anchor="ctr">
            <a:noAutofit/>
          </a:bodyPr>
          <a:lstStyle>
            <a:lvl1pPr marL="0" indent="0" algn="ctr">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026551" y="4589189"/>
            <a:ext cx="2688564" cy="1412072"/>
          </a:xfrm>
          <a:prstGeom prst="rect">
            <a:avLst/>
          </a:prstGeom>
        </p:spPr>
        <p:txBody>
          <a:bodyPr>
            <a:noAutofit/>
          </a:bodyPr>
          <a:lstStyle>
            <a:lvl1pPr marL="0" indent="0" algn="ctr">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736687" y="2847398"/>
            <a:ext cx="1271279" cy="844926"/>
          </a:xfrm>
          <a:prstGeom prst="rect">
            <a:avLst/>
          </a:prstGeom>
        </p:spPr>
        <p:txBody>
          <a:bodyPr>
            <a:normAutofit/>
          </a:bodyPr>
          <a:lstStyle>
            <a:lvl1pPr marL="0" indent="0" algn="ctr">
              <a:lnSpc>
                <a:spcPct val="100000"/>
              </a:lnSpc>
              <a:buNone/>
              <a:defRPr sz="4800" b="1">
                <a:solidFill>
                  <a:schemeClr val="tx2"/>
                </a:solidFill>
              </a:defRPr>
            </a:lvl1pPr>
          </a:lstStyle>
          <a:p>
            <a:pPr lvl="0"/>
            <a:r>
              <a:rPr lang="en-GB" noProof="0"/>
              <a:t>04</a:t>
            </a:r>
          </a:p>
        </p:txBody>
      </p:sp>
      <p:sp>
        <p:nvSpPr>
          <p:cNvPr id="16" name="Title 1">
            <a:extLst>
              <a:ext uri="{FF2B5EF4-FFF2-40B4-BE49-F238E27FC236}">
                <a16:creationId xmlns:a16="http://schemas.microsoft.com/office/drawing/2014/main" id="{63596344-9948-453A-A86C-4D94FF3C1375}"/>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7" name="Text Placeholder 19">
            <a:extLst>
              <a:ext uri="{FF2B5EF4-FFF2-40B4-BE49-F238E27FC236}">
                <a16:creationId xmlns:a16="http://schemas.microsoft.com/office/drawing/2014/main" id="{00642CB9-D2AD-4BA1-929F-D02A598F8CD3}"/>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950930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 list slide lll">
    <p:spTree>
      <p:nvGrpSpPr>
        <p:cNvPr id="1" name=""/>
        <p:cNvGrpSpPr/>
        <p:nvPr/>
      </p:nvGrpSpPr>
      <p:grpSpPr>
        <a:xfrm>
          <a:off x="0" y="0"/>
          <a:ext cx="0" cy="0"/>
          <a:chOff x="0" y="0"/>
          <a:chExt cx="0" cy="0"/>
        </a:xfrm>
      </p:grpSpPr>
      <p:sp>
        <p:nvSpPr>
          <p:cNvPr id="22" name="Content Placeholder 2"/>
          <p:cNvSpPr>
            <a:spLocks noGrp="1"/>
          </p:cNvSpPr>
          <p:nvPr>
            <p:ph idx="1" hasCustomPrompt="1"/>
          </p:nvPr>
        </p:nvSpPr>
        <p:spPr>
          <a:xfrm>
            <a:off x="761245"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1"/>
          </p:nvPr>
        </p:nvSpPr>
        <p:spPr>
          <a:xfrm>
            <a:off x="755215"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6" name="Marcador de texto 4"/>
          <p:cNvSpPr>
            <a:spLocks noGrp="1"/>
          </p:cNvSpPr>
          <p:nvPr>
            <p:ph type="body" sz="quarter" idx="36" hasCustomPrompt="1"/>
          </p:nvPr>
        </p:nvSpPr>
        <p:spPr>
          <a:xfrm>
            <a:off x="774793"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01</a:t>
            </a:r>
          </a:p>
        </p:txBody>
      </p:sp>
      <p:sp>
        <p:nvSpPr>
          <p:cNvPr id="27" name="Content Placeholder 2"/>
          <p:cNvSpPr>
            <a:spLocks noGrp="1"/>
          </p:cNvSpPr>
          <p:nvPr>
            <p:ph idx="37" hasCustomPrompt="1"/>
          </p:nvPr>
        </p:nvSpPr>
        <p:spPr>
          <a:xfrm>
            <a:off x="3549709"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38"/>
          </p:nvPr>
        </p:nvSpPr>
        <p:spPr>
          <a:xfrm>
            <a:off x="3543679"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3563257"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02</a:t>
            </a:r>
          </a:p>
        </p:txBody>
      </p:sp>
      <p:sp>
        <p:nvSpPr>
          <p:cNvPr id="33" name="Content Placeholder 2"/>
          <p:cNvSpPr>
            <a:spLocks noGrp="1"/>
          </p:cNvSpPr>
          <p:nvPr>
            <p:ph idx="40" hasCustomPrompt="1"/>
          </p:nvPr>
        </p:nvSpPr>
        <p:spPr>
          <a:xfrm>
            <a:off x="6283421"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94324"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296969"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03</a:t>
            </a:r>
          </a:p>
        </p:txBody>
      </p:sp>
      <p:sp>
        <p:nvSpPr>
          <p:cNvPr id="36" name="Content Placeholder 2"/>
          <p:cNvSpPr>
            <a:spLocks noGrp="1"/>
          </p:cNvSpPr>
          <p:nvPr>
            <p:ph idx="43" hasCustomPrompt="1"/>
          </p:nvPr>
        </p:nvSpPr>
        <p:spPr>
          <a:xfrm>
            <a:off x="9122489"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133392"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136037"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04</a:t>
            </a:r>
          </a:p>
        </p:txBody>
      </p:sp>
      <p:sp>
        <p:nvSpPr>
          <p:cNvPr id="16" name="Title 1">
            <a:extLst>
              <a:ext uri="{FF2B5EF4-FFF2-40B4-BE49-F238E27FC236}">
                <a16:creationId xmlns:a16="http://schemas.microsoft.com/office/drawing/2014/main" id="{91680D8D-7C48-4B63-868A-1290C778FE87}"/>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7" name="Text Placeholder 19">
            <a:extLst>
              <a:ext uri="{FF2B5EF4-FFF2-40B4-BE49-F238E27FC236}">
                <a16:creationId xmlns:a16="http://schemas.microsoft.com/office/drawing/2014/main" id="{3A691C21-41D9-4635-B3AD-833F62BD0220}"/>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09007867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Number list slide lll">
    <p:spTree>
      <p:nvGrpSpPr>
        <p:cNvPr id="1" name=""/>
        <p:cNvGrpSpPr/>
        <p:nvPr/>
      </p:nvGrpSpPr>
      <p:grpSpPr>
        <a:xfrm>
          <a:off x="0" y="0"/>
          <a:ext cx="0" cy="0"/>
          <a:chOff x="0" y="0"/>
          <a:chExt cx="0" cy="0"/>
        </a:xfrm>
      </p:grpSpPr>
      <p:sp>
        <p:nvSpPr>
          <p:cNvPr id="22" name="Content Placeholder 2"/>
          <p:cNvSpPr>
            <a:spLocks noGrp="1"/>
          </p:cNvSpPr>
          <p:nvPr>
            <p:ph idx="1" hasCustomPrompt="1"/>
          </p:nvPr>
        </p:nvSpPr>
        <p:spPr>
          <a:xfrm>
            <a:off x="761245"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1"/>
          </p:nvPr>
        </p:nvSpPr>
        <p:spPr>
          <a:xfrm>
            <a:off x="755215"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6" name="Marcador de texto 4"/>
          <p:cNvSpPr>
            <a:spLocks noGrp="1"/>
          </p:cNvSpPr>
          <p:nvPr>
            <p:ph type="body" sz="quarter" idx="36" hasCustomPrompt="1"/>
          </p:nvPr>
        </p:nvSpPr>
        <p:spPr>
          <a:xfrm>
            <a:off x="774793"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01</a:t>
            </a:r>
          </a:p>
        </p:txBody>
      </p:sp>
      <p:sp>
        <p:nvSpPr>
          <p:cNvPr id="27" name="Content Placeholder 2"/>
          <p:cNvSpPr>
            <a:spLocks noGrp="1"/>
          </p:cNvSpPr>
          <p:nvPr>
            <p:ph idx="37" hasCustomPrompt="1"/>
          </p:nvPr>
        </p:nvSpPr>
        <p:spPr>
          <a:xfrm>
            <a:off x="3549709"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38"/>
          </p:nvPr>
        </p:nvSpPr>
        <p:spPr>
          <a:xfrm>
            <a:off x="3543679"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3563257"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02</a:t>
            </a:r>
          </a:p>
        </p:txBody>
      </p:sp>
      <p:sp>
        <p:nvSpPr>
          <p:cNvPr id="33" name="Content Placeholder 2"/>
          <p:cNvSpPr>
            <a:spLocks noGrp="1"/>
          </p:cNvSpPr>
          <p:nvPr>
            <p:ph idx="40" hasCustomPrompt="1"/>
          </p:nvPr>
        </p:nvSpPr>
        <p:spPr>
          <a:xfrm>
            <a:off x="6283421"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94324"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296969"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03</a:t>
            </a:r>
          </a:p>
        </p:txBody>
      </p:sp>
      <p:sp>
        <p:nvSpPr>
          <p:cNvPr id="36" name="Content Placeholder 2"/>
          <p:cNvSpPr>
            <a:spLocks noGrp="1"/>
          </p:cNvSpPr>
          <p:nvPr>
            <p:ph idx="43" hasCustomPrompt="1"/>
          </p:nvPr>
        </p:nvSpPr>
        <p:spPr>
          <a:xfrm>
            <a:off x="9122489" y="3297489"/>
            <a:ext cx="2462491" cy="447261"/>
          </a:xfrm>
          <a:prstGeom prst="rect">
            <a:avLst/>
          </a:prstGeom>
        </p:spPr>
        <p:txBody>
          <a:bodyPr anchor="ctr">
            <a:noAutofit/>
          </a:bodyPr>
          <a:lstStyle>
            <a:lvl1pPr marL="0" indent="0" algn="l">
              <a:lnSpc>
                <a:spcPct val="100000"/>
              </a:lnSpc>
              <a:buNone/>
              <a:defRPr sz="2000" b="1"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133392" y="3818945"/>
            <a:ext cx="2462667" cy="2489780"/>
          </a:xfrm>
          <a:prstGeom prst="rect">
            <a:avLst/>
          </a:prstGeom>
        </p:spPr>
        <p:txBody>
          <a:bodyPr>
            <a:noAutofit/>
          </a:bodyPr>
          <a:lstStyle>
            <a:lvl1pPr marL="0" indent="0" algn="l">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136037" y="2401759"/>
            <a:ext cx="1270115" cy="784354"/>
          </a:xfrm>
          <a:prstGeom prst="rect">
            <a:avLst/>
          </a:prstGeom>
        </p:spPr>
        <p:txBody>
          <a:bodyPr>
            <a:normAutofit/>
          </a:bodyPr>
          <a:lstStyle>
            <a:lvl1pPr marL="0" indent="0" algn="l">
              <a:lnSpc>
                <a:spcPct val="100000"/>
              </a:lnSpc>
              <a:buNone/>
              <a:defRPr sz="4800" b="1">
                <a:solidFill>
                  <a:schemeClr val="tx2"/>
                </a:solidFill>
              </a:defRPr>
            </a:lvl1pPr>
          </a:lstStyle>
          <a:p>
            <a:pPr lvl="0"/>
            <a:r>
              <a:rPr lang="en-GB" noProof="0"/>
              <a:t>04</a:t>
            </a:r>
          </a:p>
        </p:txBody>
      </p:sp>
      <p:sp>
        <p:nvSpPr>
          <p:cNvPr id="16" name="Title 1">
            <a:extLst>
              <a:ext uri="{FF2B5EF4-FFF2-40B4-BE49-F238E27FC236}">
                <a16:creationId xmlns:a16="http://schemas.microsoft.com/office/drawing/2014/main" id="{91680D8D-7C48-4B63-868A-1290C778FE87}"/>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7" name="Text Placeholder 19">
            <a:extLst>
              <a:ext uri="{FF2B5EF4-FFF2-40B4-BE49-F238E27FC236}">
                <a16:creationId xmlns:a16="http://schemas.microsoft.com/office/drawing/2014/main" id="{3A691C21-41D9-4635-B3AD-833F62BD0220}"/>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09007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 list slide l">
    <p:spTree>
      <p:nvGrpSpPr>
        <p:cNvPr id="1" name=""/>
        <p:cNvGrpSpPr/>
        <p:nvPr/>
      </p:nvGrpSpPr>
      <p:grpSpPr>
        <a:xfrm>
          <a:off x="0" y="0"/>
          <a:ext cx="0" cy="0"/>
          <a:chOff x="0" y="0"/>
          <a:chExt cx="0" cy="0"/>
        </a:xfrm>
      </p:grpSpPr>
      <p:sp>
        <p:nvSpPr>
          <p:cNvPr id="18" name="Marcador de texto 2"/>
          <p:cNvSpPr>
            <a:spLocks noGrp="1"/>
          </p:cNvSpPr>
          <p:nvPr>
            <p:ph type="body" sz="quarter" idx="18" hasCustomPrompt="1"/>
          </p:nvPr>
        </p:nvSpPr>
        <p:spPr>
          <a:xfrm>
            <a:off x="1626500" y="2289059"/>
            <a:ext cx="5291145" cy="956604"/>
          </a:xfrm>
          <a:prstGeom prst="rect">
            <a:avLst/>
          </a:prstGeom>
        </p:spPr>
        <p:txBody>
          <a:bodyPr anchor="t">
            <a:noAutofit/>
          </a:bodyPr>
          <a:lstStyle>
            <a:lvl1pPr marL="0" indent="0">
              <a:lnSpc>
                <a:spcPct val="100000"/>
              </a:lnSpc>
              <a:buNone/>
              <a:defRPr sz="20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0" name="Marcador de texto 4"/>
          <p:cNvSpPr>
            <a:spLocks noGrp="1"/>
          </p:cNvSpPr>
          <p:nvPr>
            <p:ph type="body" sz="quarter" idx="36" hasCustomPrompt="1"/>
          </p:nvPr>
        </p:nvSpPr>
        <p:spPr>
          <a:xfrm>
            <a:off x="627403" y="2291032"/>
            <a:ext cx="956105" cy="663649"/>
          </a:xfrm>
          <a:prstGeom prst="rect">
            <a:avLst/>
          </a:prstGeom>
        </p:spPr>
        <p:txBody>
          <a:bodyPr anchor="ctr">
            <a:noAutofit/>
          </a:bodyPr>
          <a:lstStyle>
            <a:lvl1pPr marL="0" indent="0" algn="ctr">
              <a:lnSpc>
                <a:spcPct val="100000"/>
              </a:lnSpc>
              <a:buNone/>
              <a:defRPr sz="4800" b="1">
                <a:solidFill>
                  <a:schemeClr val="tx1"/>
                </a:solidFill>
              </a:defRPr>
            </a:lvl1pPr>
          </a:lstStyle>
          <a:p>
            <a:pPr lvl="0"/>
            <a:r>
              <a:rPr lang="en-GB" noProof="0"/>
              <a:t>01</a:t>
            </a:r>
          </a:p>
        </p:txBody>
      </p:sp>
      <p:sp>
        <p:nvSpPr>
          <p:cNvPr id="24" name="Marcador de texto 4"/>
          <p:cNvSpPr>
            <a:spLocks noGrp="1"/>
          </p:cNvSpPr>
          <p:nvPr>
            <p:ph type="body" sz="quarter" idx="38" hasCustomPrompt="1"/>
          </p:nvPr>
        </p:nvSpPr>
        <p:spPr>
          <a:xfrm>
            <a:off x="627403" y="3380951"/>
            <a:ext cx="956105" cy="663649"/>
          </a:xfrm>
          <a:prstGeom prst="rect">
            <a:avLst/>
          </a:prstGeom>
        </p:spPr>
        <p:txBody>
          <a:bodyPr anchor="ctr">
            <a:noAutofit/>
          </a:bodyPr>
          <a:lstStyle>
            <a:lvl1pPr marL="0" indent="0" algn="ctr">
              <a:lnSpc>
                <a:spcPct val="100000"/>
              </a:lnSpc>
              <a:buNone/>
              <a:defRPr sz="4800" b="1">
                <a:solidFill>
                  <a:schemeClr val="tx1"/>
                </a:solidFill>
              </a:defRPr>
            </a:lvl1pPr>
          </a:lstStyle>
          <a:p>
            <a:pPr lvl="0"/>
            <a:r>
              <a:rPr lang="en-GB" noProof="0"/>
              <a:t>02</a:t>
            </a:r>
          </a:p>
        </p:txBody>
      </p:sp>
      <p:sp>
        <p:nvSpPr>
          <p:cNvPr id="26" name="Marcador de texto 2"/>
          <p:cNvSpPr>
            <a:spLocks noGrp="1"/>
          </p:cNvSpPr>
          <p:nvPr>
            <p:ph type="body" sz="quarter" idx="41" hasCustomPrompt="1"/>
          </p:nvPr>
        </p:nvSpPr>
        <p:spPr>
          <a:xfrm>
            <a:off x="1626500" y="3367948"/>
            <a:ext cx="5291145" cy="956604"/>
          </a:xfrm>
          <a:prstGeom prst="rect">
            <a:avLst/>
          </a:prstGeom>
        </p:spPr>
        <p:txBody>
          <a:bodyPr anchor="t">
            <a:noAutofit/>
          </a:bodyPr>
          <a:lstStyle>
            <a:lvl1pPr marL="0" indent="0">
              <a:lnSpc>
                <a:spcPct val="100000"/>
              </a:lnSpc>
              <a:buNone/>
              <a:defRPr sz="20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7" name="Marcador de texto 4"/>
          <p:cNvSpPr>
            <a:spLocks noGrp="1"/>
          </p:cNvSpPr>
          <p:nvPr>
            <p:ph type="body" sz="quarter" idx="42" hasCustomPrompt="1"/>
          </p:nvPr>
        </p:nvSpPr>
        <p:spPr>
          <a:xfrm>
            <a:off x="627403" y="4459850"/>
            <a:ext cx="956105" cy="663649"/>
          </a:xfrm>
          <a:prstGeom prst="rect">
            <a:avLst/>
          </a:prstGeom>
        </p:spPr>
        <p:txBody>
          <a:bodyPr anchor="ctr">
            <a:noAutofit/>
          </a:bodyPr>
          <a:lstStyle>
            <a:lvl1pPr marL="0" indent="0" algn="ctr">
              <a:lnSpc>
                <a:spcPct val="100000"/>
              </a:lnSpc>
              <a:buNone/>
              <a:defRPr sz="4800" b="1">
                <a:solidFill>
                  <a:schemeClr val="tx1"/>
                </a:solidFill>
              </a:defRPr>
            </a:lvl1pPr>
          </a:lstStyle>
          <a:p>
            <a:pPr lvl="0"/>
            <a:r>
              <a:rPr lang="en-GB" noProof="0"/>
              <a:t>03</a:t>
            </a:r>
          </a:p>
        </p:txBody>
      </p:sp>
      <p:sp>
        <p:nvSpPr>
          <p:cNvPr id="28" name="Marcador de texto 2"/>
          <p:cNvSpPr>
            <a:spLocks noGrp="1"/>
          </p:cNvSpPr>
          <p:nvPr>
            <p:ph type="body" sz="quarter" idx="43" hasCustomPrompt="1"/>
          </p:nvPr>
        </p:nvSpPr>
        <p:spPr>
          <a:xfrm>
            <a:off x="1626500" y="4446837"/>
            <a:ext cx="5291145" cy="956604"/>
          </a:xfrm>
          <a:prstGeom prst="rect">
            <a:avLst/>
          </a:prstGeom>
        </p:spPr>
        <p:txBody>
          <a:bodyPr anchor="t">
            <a:noAutofit/>
          </a:bodyPr>
          <a:lstStyle>
            <a:lvl1pPr marL="0" indent="0">
              <a:lnSpc>
                <a:spcPct val="100000"/>
              </a:lnSpc>
              <a:buNone/>
              <a:defRPr sz="20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10" name="Title 1">
            <a:extLst>
              <a:ext uri="{FF2B5EF4-FFF2-40B4-BE49-F238E27FC236}">
                <a16:creationId xmlns:a16="http://schemas.microsoft.com/office/drawing/2014/main" id="{A7EA5B09-90D3-4956-BC12-B29590E10DF7}"/>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1" name="Text Placeholder 19">
            <a:extLst>
              <a:ext uri="{FF2B5EF4-FFF2-40B4-BE49-F238E27FC236}">
                <a16:creationId xmlns:a16="http://schemas.microsoft.com/office/drawing/2014/main" id="{FD462B29-2EB4-4053-9785-28A1443DBEB1}"/>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3612473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Number list slide l">
    <p:spTree>
      <p:nvGrpSpPr>
        <p:cNvPr id="1" name=""/>
        <p:cNvGrpSpPr/>
        <p:nvPr/>
      </p:nvGrpSpPr>
      <p:grpSpPr>
        <a:xfrm>
          <a:off x="0" y="0"/>
          <a:ext cx="0" cy="0"/>
          <a:chOff x="0" y="0"/>
          <a:chExt cx="0" cy="0"/>
        </a:xfrm>
      </p:grpSpPr>
      <p:sp>
        <p:nvSpPr>
          <p:cNvPr id="18" name="Marcador de texto 2"/>
          <p:cNvSpPr>
            <a:spLocks noGrp="1"/>
          </p:cNvSpPr>
          <p:nvPr>
            <p:ph type="body" sz="quarter" idx="18" hasCustomPrompt="1"/>
          </p:nvPr>
        </p:nvSpPr>
        <p:spPr>
          <a:xfrm>
            <a:off x="1626500" y="2289059"/>
            <a:ext cx="5291145" cy="956604"/>
          </a:xfrm>
          <a:prstGeom prst="rect">
            <a:avLst/>
          </a:prstGeom>
        </p:spPr>
        <p:txBody>
          <a:bodyPr anchor="t">
            <a:noAutofit/>
          </a:bodyPr>
          <a:lstStyle>
            <a:lvl1pPr marL="0" indent="0">
              <a:lnSpc>
                <a:spcPct val="100000"/>
              </a:lnSpc>
              <a:buNone/>
              <a:defRPr sz="20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0" name="Marcador de texto 4"/>
          <p:cNvSpPr>
            <a:spLocks noGrp="1"/>
          </p:cNvSpPr>
          <p:nvPr>
            <p:ph type="body" sz="quarter" idx="36" hasCustomPrompt="1"/>
          </p:nvPr>
        </p:nvSpPr>
        <p:spPr>
          <a:xfrm>
            <a:off x="627403" y="2291032"/>
            <a:ext cx="956105" cy="663649"/>
          </a:xfrm>
          <a:prstGeom prst="rect">
            <a:avLst/>
          </a:prstGeom>
        </p:spPr>
        <p:txBody>
          <a:bodyPr anchor="ctr">
            <a:noAutofit/>
          </a:bodyPr>
          <a:lstStyle>
            <a:lvl1pPr marL="0" indent="0" algn="ctr">
              <a:lnSpc>
                <a:spcPct val="100000"/>
              </a:lnSpc>
              <a:buNone/>
              <a:defRPr sz="4800" b="1">
                <a:solidFill>
                  <a:schemeClr val="tx1"/>
                </a:solidFill>
              </a:defRPr>
            </a:lvl1pPr>
          </a:lstStyle>
          <a:p>
            <a:pPr lvl="0"/>
            <a:r>
              <a:rPr lang="en-GB" noProof="0"/>
              <a:t>01</a:t>
            </a:r>
          </a:p>
        </p:txBody>
      </p:sp>
      <p:sp>
        <p:nvSpPr>
          <p:cNvPr id="24" name="Marcador de texto 4"/>
          <p:cNvSpPr>
            <a:spLocks noGrp="1"/>
          </p:cNvSpPr>
          <p:nvPr>
            <p:ph type="body" sz="quarter" idx="38" hasCustomPrompt="1"/>
          </p:nvPr>
        </p:nvSpPr>
        <p:spPr>
          <a:xfrm>
            <a:off x="627403" y="3380951"/>
            <a:ext cx="956105" cy="663649"/>
          </a:xfrm>
          <a:prstGeom prst="rect">
            <a:avLst/>
          </a:prstGeom>
        </p:spPr>
        <p:txBody>
          <a:bodyPr anchor="ctr">
            <a:noAutofit/>
          </a:bodyPr>
          <a:lstStyle>
            <a:lvl1pPr marL="0" indent="0" algn="ctr">
              <a:lnSpc>
                <a:spcPct val="100000"/>
              </a:lnSpc>
              <a:buNone/>
              <a:defRPr sz="4800" b="1">
                <a:solidFill>
                  <a:schemeClr val="tx1"/>
                </a:solidFill>
              </a:defRPr>
            </a:lvl1pPr>
          </a:lstStyle>
          <a:p>
            <a:pPr lvl="0"/>
            <a:r>
              <a:rPr lang="en-GB" noProof="0"/>
              <a:t>02</a:t>
            </a:r>
          </a:p>
        </p:txBody>
      </p:sp>
      <p:sp>
        <p:nvSpPr>
          <p:cNvPr id="26" name="Marcador de texto 2"/>
          <p:cNvSpPr>
            <a:spLocks noGrp="1"/>
          </p:cNvSpPr>
          <p:nvPr>
            <p:ph type="body" sz="quarter" idx="41" hasCustomPrompt="1"/>
          </p:nvPr>
        </p:nvSpPr>
        <p:spPr>
          <a:xfrm>
            <a:off x="1626500" y="3367948"/>
            <a:ext cx="5291145" cy="956604"/>
          </a:xfrm>
          <a:prstGeom prst="rect">
            <a:avLst/>
          </a:prstGeom>
        </p:spPr>
        <p:txBody>
          <a:bodyPr anchor="t">
            <a:noAutofit/>
          </a:bodyPr>
          <a:lstStyle>
            <a:lvl1pPr marL="0" indent="0">
              <a:lnSpc>
                <a:spcPct val="100000"/>
              </a:lnSpc>
              <a:buNone/>
              <a:defRPr sz="20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7" name="Marcador de texto 4"/>
          <p:cNvSpPr>
            <a:spLocks noGrp="1"/>
          </p:cNvSpPr>
          <p:nvPr>
            <p:ph type="body" sz="quarter" idx="42" hasCustomPrompt="1"/>
          </p:nvPr>
        </p:nvSpPr>
        <p:spPr>
          <a:xfrm>
            <a:off x="627403" y="4459850"/>
            <a:ext cx="956105" cy="663649"/>
          </a:xfrm>
          <a:prstGeom prst="rect">
            <a:avLst/>
          </a:prstGeom>
        </p:spPr>
        <p:txBody>
          <a:bodyPr anchor="ctr">
            <a:noAutofit/>
          </a:bodyPr>
          <a:lstStyle>
            <a:lvl1pPr marL="0" indent="0" algn="ctr">
              <a:lnSpc>
                <a:spcPct val="100000"/>
              </a:lnSpc>
              <a:buNone/>
              <a:defRPr sz="4800" b="1">
                <a:solidFill>
                  <a:schemeClr val="tx1"/>
                </a:solidFill>
              </a:defRPr>
            </a:lvl1pPr>
          </a:lstStyle>
          <a:p>
            <a:pPr lvl="0"/>
            <a:r>
              <a:rPr lang="en-GB" noProof="0"/>
              <a:t>03</a:t>
            </a:r>
          </a:p>
        </p:txBody>
      </p:sp>
      <p:sp>
        <p:nvSpPr>
          <p:cNvPr id="28" name="Marcador de texto 2"/>
          <p:cNvSpPr>
            <a:spLocks noGrp="1"/>
          </p:cNvSpPr>
          <p:nvPr>
            <p:ph type="body" sz="quarter" idx="43" hasCustomPrompt="1"/>
          </p:nvPr>
        </p:nvSpPr>
        <p:spPr>
          <a:xfrm>
            <a:off x="1626500" y="4446837"/>
            <a:ext cx="5291145" cy="956604"/>
          </a:xfrm>
          <a:prstGeom prst="rect">
            <a:avLst/>
          </a:prstGeom>
        </p:spPr>
        <p:txBody>
          <a:bodyPr anchor="t">
            <a:noAutofit/>
          </a:bodyPr>
          <a:lstStyle>
            <a:lvl1pPr marL="0" indent="0">
              <a:lnSpc>
                <a:spcPct val="100000"/>
              </a:lnSpc>
              <a:buNone/>
              <a:defRPr sz="20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10" name="Title 1">
            <a:extLst>
              <a:ext uri="{FF2B5EF4-FFF2-40B4-BE49-F238E27FC236}">
                <a16:creationId xmlns:a16="http://schemas.microsoft.com/office/drawing/2014/main" id="{A7EA5B09-90D3-4956-BC12-B29590E10DF7}"/>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1" name="Text Placeholder 19">
            <a:extLst>
              <a:ext uri="{FF2B5EF4-FFF2-40B4-BE49-F238E27FC236}">
                <a16:creationId xmlns:a16="http://schemas.microsoft.com/office/drawing/2014/main" id="{FD462B29-2EB4-4053-9785-28A1443DBEB1}"/>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36124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hite">
    <p:bg>
      <p:bgPr>
        <a:solidFill>
          <a:schemeClr val="bg1"/>
        </a:solidFill>
        <a:effectLst/>
      </p:bgPr>
    </p:bg>
    <p:spTree>
      <p:nvGrpSpPr>
        <p:cNvPr id="1" name=""/>
        <p:cNvGrpSpPr/>
        <p:nvPr/>
      </p:nvGrpSpPr>
      <p:grpSpPr>
        <a:xfrm>
          <a:off x="0" y="0"/>
          <a:ext cx="0" cy="0"/>
          <a:chOff x="0" y="0"/>
          <a:chExt cx="0" cy="0"/>
        </a:xfrm>
      </p:grpSpPr>
      <p:sp>
        <p:nvSpPr>
          <p:cNvPr id="95" name="Title 1"/>
          <p:cNvSpPr>
            <a:spLocks noGrp="1"/>
          </p:cNvSpPr>
          <p:nvPr>
            <p:ph type="title" hasCustomPrompt="1"/>
          </p:nvPr>
        </p:nvSpPr>
        <p:spPr>
          <a:xfrm>
            <a:off x="576472" y="938463"/>
            <a:ext cx="6773452" cy="1092485"/>
          </a:xfrm>
        </p:spPr>
        <p:txBody>
          <a:bodyPr anchor="b">
            <a:noAutofit/>
          </a:bodyPr>
          <a:lstStyle>
            <a:lvl1pPr>
              <a:lnSpc>
                <a:spcPct val="100000"/>
              </a:lnSpc>
              <a:defRPr sz="4800" b="1"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576265" y="2031600"/>
            <a:ext cx="6773659" cy="864000"/>
          </a:xfrm>
          <a:prstGeom prst="rect">
            <a:avLst/>
          </a:prstGeom>
        </p:spPr>
        <p:txBody>
          <a:bodyPr>
            <a:noAutofit/>
          </a:bodyPr>
          <a:lstStyle>
            <a:lvl1pPr marL="0" indent="0">
              <a:lnSpc>
                <a:spcPct val="100000"/>
              </a:lnSpc>
              <a:buNone/>
              <a:defRPr sz="16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576481" y="5513064"/>
            <a:ext cx="2619201" cy="773436"/>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 name="Rectangle 1">
            <a:extLst>
              <a:ext uri="{FF2B5EF4-FFF2-40B4-BE49-F238E27FC236}">
                <a16:creationId xmlns:a16="http://schemas.microsoft.com/office/drawing/2014/main" id="{A3CE75AB-AFEF-4EA2-8504-CC34FC5DD38C}"/>
              </a:ext>
            </a:extLst>
          </p:cNvPr>
          <p:cNvSpPr/>
          <p:nvPr userDrawn="1"/>
        </p:nvSpPr>
        <p:spPr>
          <a:xfrm>
            <a:off x="97277" y="6542742"/>
            <a:ext cx="330740" cy="286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35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eme ll">
    <p:spTree>
      <p:nvGrpSpPr>
        <p:cNvPr id="1" name=""/>
        <p:cNvGrpSpPr/>
        <p:nvPr/>
      </p:nvGrpSpPr>
      <p:grpSpPr>
        <a:xfrm>
          <a:off x="0" y="0"/>
          <a:ext cx="0" cy="0"/>
          <a:chOff x="0" y="0"/>
          <a:chExt cx="0" cy="0"/>
        </a:xfrm>
      </p:grpSpPr>
      <p:sp>
        <p:nvSpPr>
          <p:cNvPr id="17" name="Marcador de texto 33"/>
          <p:cNvSpPr>
            <a:spLocks noGrp="1"/>
          </p:cNvSpPr>
          <p:nvPr>
            <p:ph type="body" sz="quarter" idx="14" hasCustomPrompt="1"/>
          </p:nvPr>
        </p:nvSpPr>
        <p:spPr>
          <a:xfrm>
            <a:off x="2857602" y="2057246"/>
            <a:ext cx="2942647" cy="431800"/>
          </a:xfrm>
          <a:prstGeom prst="rect">
            <a:avLst/>
          </a:prstGeom>
        </p:spPr>
        <p:txBody>
          <a:bodyPr>
            <a:normAutofit/>
          </a:bodyPr>
          <a:lstStyle>
            <a:lvl1pPr marL="0" indent="0">
              <a:lnSpc>
                <a:spcPct val="100000"/>
              </a:lnSpc>
              <a:buNone/>
              <a:defRPr sz="2000" b="1" baseline="0">
                <a:solidFill>
                  <a:schemeClr val="accent2"/>
                </a:solidFill>
              </a:defRPr>
            </a:lvl1pPr>
          </a:lstStyle>
          <a:p>
            <a:pPr lvl="0"/>
            <a:r>
              <a:rPr lang="en-GB" noProof="0"/>
              <a:t>Title here</a:t>
            </a:r>
          </a:p>
        </p:txBody>
      </p:sp>
      <p:sp>
        <p:nvSpPr>
          <p:cNvPr id="19" name="Marcador de texto 33"/>
          <p:cNvSpPr>
            <a:spLocks noGrp="1"/>
          </p:cNvSpPr>
          <p:nvPr>
            <p:ph type="body" sz="quarter" idx="16" hasCustomPrompt="1"/>
          </p:nvPr>
        </p:nvSpPr>
        <p:spPr>
          <a:xfrm>
            <a:off x="625121" y="4420860"/>
            <a:ext cx="2942647" cy="431800"/>
          </a:xfrm>
          <a:prstGeom prst="rect">
            <a:avLst/>
          </a:prstGeom>
        </p:spPr>
        <p:txBody>
          <a:bodyPr>
            <a:noAutofit/>
          </a:bodyPr>
          <a:lstStyle>
            <a:lvl1pPr marL="0" indent="0">
              <a:lnSpc>
                <a:spcPct val="100000"/>
              </a:lnSpc>
              <a:buNone/>
              <a:defRPr sz="2000" b="1" baseline="0">
                <a:solidFill>
                  <a:schemeClr val="accent2"/>
                </a:solidFill>
              </a:defRPr>
            </a:lvl1pPr>
          </a:lstStyle>
          <a:p>
            <a:pPr lvl="0"/>
            <a:r>
              <a:rPr lang="en-GB" noProof="0"/>
              <a:t>Title here</a:t>
            </a:r>
          </a:p>
        </p:txBody>
      </p:sp>
      <p:sp>
        <p:nvSpPr>
          <p:cNvPr id="21" name="Marcador de texto 33"/>
          <p:cNvSpPr>
            <a:spLocks noGrp="1"/>
          </p:cNvSpPr>
          <p:nvPr>
            <p:ph type="body" sz="quarter" idx="17" hasCustomPrompt="1"/>
          </p:nvPr>
        </p:nvSpPr>
        <p:spPr>
          <a:xfrm>
            <a:off x="7010400" y="4983391"/>
            <a:ext cx="4491615" cy="1200045"/>
          </a:xfrm>
          <a:prstGeom prst="rect">
            <a:avLst/>
          </a:prstGeom>
        </p:spPr>
        <p:txBody>
          <a:bodyPr>
            <a:normAutofit/>
          </a:bodyPr>
          <a:lstStyle>
            <a:lvl1pPr marL="0" indent="0" algn="r">
              <a:lnSpc>
                <a:spcPct val="100000"/>
              </a:lnSpc>
              <a:buNone/>
              <a:defRPr sz="4000" baseline="0">
                <a:solidFill>
                  <a:schemeClr val="accent2"/>
                </a:solidFill>
              </a:defRPr>
            </a:lvl1pPr>
          </a:lstStyle>
          <a:p>
            <a:pPr lvl="0"/>
            <a:r>
              <a:rPr lang="en-GB" noProof="0"/>
              <a:t>Highlight here</a:t>
            </a:r>
          </a:p>
        </p:txBody>
      </p:sp>
      <p:sp>
        <p:nvSpPr>
          <p:cNvPr id="22" name="Marcador de texto 2"/>
          <p:cNvSpPr>
            <a:spLocks noGrp="1"/>
          </p:cNvSpPr>
          <p:nvPr>
            <p:ph type="body" sz="quarter" idx="18" hasCustomPrompt="1"/>
          </p:nvPr>
        </p:nvSpPr>
        <p:spPr>
          <a:xfrm>
            <a:off x="625121" y="4875698"/>
            <a:ext cx="2929143" cy="1307738"/>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3" name="Marcador de texto 2"/>
          <p:cNvSpPr>
            <a:spLocks noGrp="1"/>
          </p:cNvSpPr>
          <p:nvPr>
            <p:ph type="body" sz="quarter" idx="19" hasCustomPrompt="1"/>
          </p:nvPr>
        </p:nvSpPr>
        <p:spPr>
          <a:xfrm>
            <a:off x="2857602" y="2489047"/>
            <a:ext cx="2929143" cy="1507399"/>
          </a:xfrm>
          <a:prstGeom prst="rect">
            <a:avLst/>
          </a:prstGeom>
        </p:spPr>
        <p:txBody>
          <a:bodyPr>
            <a:normAutofit/>
          </a:bodyPr>
          <a:lstStyle>
            <a:lvl1pPr marL="130960" indent="-130960">
              <a:lnSpc>
                <a:spcPct val="100000"/>
              </a:lnSpc>
              <a:defRPr sz="2000">
                <a:solidFill>
                  <a:srgbClr val="323232"/>
                </a:solidFill>
              </a:defRPr>
            </a:lvl1pPr>
            <a:lvl2pPr marL="627063" indent="-169863">
              <a:lnSpc>
                <a:spcPct val="100000"/>
              </a:lnSpc>
              <a:defRPr sz="2000">
                <a:solidFill>
                  <a:srgbClr val="323232"/>
                </a:solidFill>
              </a:defRPr>
            </a:lvl2pPr>
            <a:lvl3pPr marL="1076325" indent="-161925">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10" name="Title 1">
            <a:extLst>
              <a:ext uri="{FF2B5EF4-FFF2-40B4-BE49-F238E27FC236}">
                <a16:creationId xmlns:a16="http://schemas.microsoft.com/office/drawing/2014/main" id="{DDD7E92B-EFE0-4EC4-93BE-DA99D23124DA}"/>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1" name="Text Placeholder 19">
            <a:extLst>
              <a:ext uri="{FF2B5EF4-FFF2-40B4-BE49-F238E27FC236}">
                <a16:creationId xmlns:a16="http://schemas.microsoft.com/office/drawing/2014/main" id="{80B3D884-8356-4939-A594-4E56ADCE9906}"/>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99997160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cheme ll">
    <p:spTree>
      <p:nvGrpSpPr>
        <p:cNvPr id="1" name=""/>
        <p:cNvGrpSpPr/>
        <p:nvPr/>
      </p:nvGrpSpPr>
      <p:grpSpPr>
        <a:xfrm>
          <a:off x="0" y="0"/>
          <a:ext cx="0" cy="0"/>
          <a:chOff x="0" y="0"/>
          <a:chExt cx="0" cy="0"/>
        </a:xfrm>
      </p:grpSpPr>
      <p:sp>
        <p:nvSpPr>
          <p:cNvPr id="17" name="Marcador de texto 33"/>
          <p:cNvSpPr>
            <a:spLocks noGrp="1"/>
          </p:cNvSpPr>
          <p:nvPr>
            <p:ph type="body" sz="quarter" idx="14" hasCustomPrompt="1"/>
          </p:nvPr>
        </p:nvSpPr>
        <p:spPr>
          <a:xfrm>
            <a:off x="2857602" y="2057246"/>
            <a:ext cx="2942647" cy="431800"/>
          </a:xfrm>
          <a:prstGeom prst="rect">
            <a:avLst/>
          </a:prstGeom>
        </p:spPr>
        <p:txBody>
          <a:bodyPr>
            <a:normAutofit/>
          </a:bodyPr>
          <a:lstStyle>
            <a:lvl1pPr marL="0" indent="0">
              <a:lnSpc>
                <a:spcPct val="100000"/>
              </a:lnSpc>
              <a:buNone/>
              <a:defRPr sz="2000" b="1" baseline="0">
                <a:solidFill>
                  <a:schemeClr val="accent2"/>
                </a:solidFill>
              </a:defRPr>
            </a:lvl1pPr>
          </a:lstStyle>
          <a:p>
            <a:pPr lvl="0"/>
            <a:r>
              <a:rPr lang="en-GB" noProof="0"/>
              <a:t>Title here</a:t>
            </a:r>
          </a:p>
        </p:txBody>
      </p:sp>
      <p:sp>
        <p:nvSpPr>
          <p:cNvPr id="19" name="Marcador de texto 33"/>
          <p:cNvSpPr>
            <a:spLocks noGrp="1"/>
          </p:cNvSpPr>
          <p:nvPr>
            <p:ph type="body" sz="quarter" idx="16" hasCustomPrompt="1"/>
          </p:nvPr>
        </p:nvSpPr>
        <p:spPr>
          <a:xfrm>
            <a:off x="625121" y="4420860"/>
            <a:ext cx="2942647" cy="431800"/>
          </a:xfrm>
          <a:prstGeom prst="rect">
            <a:avLst/>
          </a:prstGeom>
        </p:spPr>
        <p:txBody>
          <a:bodyPr>
            <a:noAutofit/>
          </a:bodyPr>
          <a:lstStyle>
            <a:lvl1pPr marL="0" indent="0">
              <a:lnSpc>
                <a:spcPct val="100000"/>
              </a:lnSpc>
              <a:buNone/>
              <a:defRPr sz="2000" b="1" baseline="0">
                <a:solidFill>
                  <a:schemeClr val="accent2"/>
                </a:solidFill>
              </a:defRPr>
            </a:lvl1pPr>
          </a:lstStyle>
          <a:p>
            <a:pPr lvl="0"/>
            <a:r>
              <a:rPr lang="en-GB" noProof="0"/>
              <a:t>Title here</a:t>
            </a:r>
          </a:p>
        </p:txBody>
      </p:sp>
      <p:sp>
        <p:nvSpPr>
          <p:cNvPr id="21" name="Marcador de texto 33"/>
          <p:cNvSpPr>
            <a:spLocks noGrp="1"/>
          </p:cNvSpPr>
          <p:nvPr>
            <p:ph type="body" sz="quarter" idx="17" hasCustomPrompt="1"/>
          </p:nvPr>
        </p:nvSpPr>
        <p:spPr>
          <a:xfrm>
            <a:off x="7010400" y="4983391"/>
            <a:ext cx="4491615" cy="1200045"/>
          </a:xfrm>
          <a:prstGeom prst="rect">
            <a:avLst/>
          </a:prstGeom>
        </p:spPr>
        <p:txBody>
          <a:bodyPr>
            <a:normAutofit/>
          </a:bodyPr>
          <a:lstStyle>
            <a:lvl1pPr marL="0" indent="0" algn="r">
              <a:lnSpc>
                <a:spcPct val="100000"/>
              </a:lnSpc>
              <a:buNone/>
              <a:defRPr sz="4000" baseline="0">
                <a:solidFill>
                  <a:schemeClr val="accent2"/>
                </a:solidFill>
              </a:defRPr>
            </a:lvl1pPr>
          </a:lstStyle>
          <a:p>
            <a:pPr lvl="0"/>
            <a:r>
              <a:rPr lang="en-GB" noProof="0"/>
              <a:t>Highlight here</a:t>
            </a:r>
          </a:p>
        </p:txBody>
      </p:sp>
      <p:sp>
        <p:nvSpPr>
          <p:cNvPr id="22" name="Marcador de texto 2"/>
          <p:cNvSpPr>
            <a:spLocks noGrp="1"/>
          </p:cNvSpPr>
          <p:nvPr>
            <p:ph type="body" sz="quarter" idx="18" hasCustomPrompt="1"/>
          </p:nvPr>
        </p:nvSpPr>
        <p:spPr>
          <a:xfrm>
            <a:off x="625121" y="4875698"/>
            <a:ext cx="2929143" cy="1307738"/>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3" name="Marcador de texto 2"/>
          <p:cNvSpPr>
            <a:spLocks noGrp="1"/>
          </p:cNvSpPr>
          <p:nvPr>
            <p:ph type="body" sz="quarter" idx="19" hasCustomPrompt="1"/>
          </p:nvPr>
        </p:nvSpPr>
        <p:spPr>
          <a:xfrm>
            <a:off x="2857602" y="2489047"/>
            <a:ext cx="2929143" cy="1507399"/>
          </a:xfrm>
          <a:prstGeom prst="rect">
            <a:avLst/>
          </a:prstGeom>
        </p:spPr>
        <p:txBody>
          <a:bodyPr>
            <a:normAutofit/>
          </a:bodyPr>
          <a:lstStyle>
            <a:lvl1pPr marL="130960" indent="-130960">
              <a:lnSpc>
                <a:spcPct val="100000"/>
              </a:lnSpc>
              <a:defRPr sz="2000">
                <a:solidFill>
                  <a:srgbClr val="323232"/>
                </a:solidFill>
              </a:defRPr>
            </a:lvl1pPr>
            <a:lvl2pPr marL="627063" indent="-169863">
              <a:lnSpc>
                <a:spcPct val="100000"/>
              </a:lnSpc>
              <a:defRPr sz="2000">
                <a:solidFill>
                  <a:srgbClr val="323232"/>
                </a:solidFill>
              </a:defRPr>
            </a:lvl2pPr>
            <a:lvl3pPr marL="1076325" indent="-161925">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10" name="Title 1">
            <a:extLst>
              <a:ext uri="{FF2B5EF4-FFF2-40B4-BE49-F238E27FC236}">
                <a16:creationId xmlns:a16="http://schemas.microsoft.com/office/drawing/2014/main" id="{DDD7E92B-EFE0-4EC4-93BE-DA99D23124DA}"/>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1" name="Text Placeholder 19">
            <a:extLst>
              <a:ext uri="{FF2B5EF4-FFF2-40B4-BE49-F238E27FC236}">
                <a16:creationId xmlns:a16="http://schemas.microsoft.com/office/drawing/2014/main" id="{80B3D884-8356-4939-A594-4E56ADCE9906}"/>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999971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icons">
    <p:spTree>
      <p:nvGrpSpPr>
        <p:cNvPr id="1" name=""/>
        <p:cNvGrpSpPr/>
        <p:nvPr/>
      </p:nvGrpSpPr>
      <p:grpSpPr>
        <a:xfrm>
          <a:off x="0" y="0"/>
          <a:ext cx="0" cy="0"/>
          <a:chOff x="0" y="0"/>
          <a:chExt cx="0" cy="0"/>
        </a:xfrm>
      </p:grpSpPr>
      <p:sp>
        <p:nvSpPr>
          <p:cNvPr id="32" name="Content Placeholder 2"/>
          <p:cNvSpPr>
            <a:spLocks noGrp="1"/>
          </p:cNvSpPr>
          <p:nvPr>
            <p:ph idx="1" hasCustomPrompt="1"/>
          </p:nvPr>
        </p:nvSpPr>
        <p:spPr>
          <a:xfrm>
            <a:off x="768977" y="3493009"/>
            <a:ext cx="2047701" cy="723884"/>
          </a:xfrm>
          <a:prstGeom prst="rect">
            <a:avLst/>
          </a:prstGeom>
        </p:spPr>
        <p:txBody>
          <a:bodyPr>
            <a:noAutofit/>
          </a:bodyPr>
          <a:lstStyle>
            <a:lvl1pPr marL="0" indent="0">
              <a:lnSpc>
                <a:spcPct val="100000"/>
              </a:lnSpc>
              <a:buNone/>
              <a:defRPr sz="2000" b="1"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3" name="Text Placeholder 23"/>
          <p:cNvSpPr>
            <a:spLocks noGrp="1"/>
          </p:cNvSpPr>
          <p:nvPr>
            <p:ph type="body" sz="quarter" idx="21"/>
          </p:nvPr>
        </p:nvSpPr>
        <p:spPr>
          <a:xfrm>
            <a:off x="768777" y="4317307"/>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4" name="Content Placeholder 2"/>
          <p:cNvSpPr>
            <a:spLocks noGrp="1"/>
          </p:cNvSpPr>
          <p:nvPr>
            <p:ph idx="30" hasCustomPrompt="1"/>
          </p:nvPr>
        </p:nvSpPr>
        <p:spPr>
          <a:xfrm>
            <a:off x="3564116" y="3493009"/>
            <a:ext cx="2047701" cy="723884"/>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5" name="Text Placeholder 23"/>
          <p:cNvSpPr>
            <a:spLocks noGrp="1"/>
          </p:cNvSpPr>
          <p:nvPr>
            <p:ph type="body" sz="quarter" idx="31"/>
          </p:nvPr>
        </p:nvSpPr>
        <p:spPr>
          <a:xfrm>
            <a:off x="3563913" y="4317307"/>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6" name="Content Placeholder 2"/>
          <p:cNvSpPr>
            <a:spLocks noGrp="1"/>
          </p:cNvSpPr>
          <p:nvPr>
            <p:ph idx="32" hasCustomPrompt="1"/>
          </p:nvPr>
        </p:nvSpPr>
        <p:spPr>
          <a:xfrm>
            <a:off x="6364560" y="3507837"/>
            <a:ext cx="2047701" cy="723884"/>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3" name="Text Placeholder 23"/>
          <p:cNvSpPr>
            <a:spLocks noGrp="1"/>
          </p:cNvSpPr>
          <p:nvPr>
            <p:ph type="body" sz="quarter" idx="33"/>
          </p:nvPr>
        </p:nvSpPr>
        <p:spPr>
          <a:xfrm>
            <a:off x="6364567" y="4332129"/>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4" name="Content Placeholder 2"/>
          <p:cNvSpPr>
            <a:spLocks noGrp="1"/>
          </p:cNvSpPr>
          <p:nvPr>
            <p:ph idx="34" hasCustomPrompt="1"/>
          </p:nvPr>
        </p:nvSpPr>
        <p:spPr>
          <a:xfrm>
            <a:off x="9136016" y="3493009"/>
            <a:ext cx="2047701" cy="723884"/>
          </a:xfrm>
          <a:prstGeom prst="rect">
            <a:avLst/>
          </a:prstGeom>
        </p:spPr>
        <p:txBody>
          <a:bodyPr>
            <a:noAutofit/>
          </a:bodyPr>
          <a:lstStyle>
            <a:lvl1pPr marL="0" indent="0">
              <a:lnSpc>
                <a:spcPct val="100000"/>
              </a:lnSpc>
              <a:buNone/>
              <a:defRPr sz="2000" b="1"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5" name="Text Placeholder 23"/>
          <p:cNvSpPr>
            <a:spLocks noGrp="1"/>
          </p:cNvSpPr>
          <p:nvPr>
            <p:ph type="body" sz="quarter" idx="35"/>
          </p:nvPr>
        </p:nvSpPr>
        <p:spPr>
          <a:xfrm>
            <a:off x="9135814" y="4317307"/>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14" name="Title 1">
            <a:extLst>
              <a:ext uri="{FF2B5EF4-FFF2-40B4-BE49-F238E27FC236}">
                <a16:creationId xmlns:a16="http://schemas.microsoft.com/office/drawing/2014/main" id="{29A0B819-3EF6-481C-9375-17F37612FD73}"/>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5" name="Text Placeholder 19">
            <a:extLst>
              <a:ext uri="{FF2B5EF4-FFF2-40B4-BE49-F238E27FC236}">
                <a16:creationId xmlns:a16="http://schemas.microsoft.com/office/drawing/2014/main" id="{EF65FC2F-39CA-4C76-96CF-2B19691BA4B2}"/>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51341544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ver white">
    <p:bg>
      <p:bgPr>
        <a:solidFill>
          <a:schemeClr val="bg1"/>
        </a:solidFill>
        <a:effectLst/>
      </p:bgPr>
    </p:bg>
    <p:spTree>
      <p:nvGrpSpPr>
        <p:cNvPr id="1" name=""/>
        <p:cNvGrpSpPr/>
        <p:nvPr/>
      </p:nvGrpSpPr>
      <p:grpSpPr>
        <a:xfrm>
          <a:off x="0" y="0"/>
          <a:ext cx="0" cy="0"/>
          <a:chOff x="0" y="0"/>
          <a:chExt cx="0" cy="0"/>
        </a:xfrm>
      </p:grpSpPr>
      <p:sp>
        <p:nvSpPr>
          <p:cNvPr id="95" name="Title 1"/>
          <p:cNvSpPr>
            <a:spLocks noGrp="1"/>
          </p:cNvSpPr>
          <p:nvPr>
            <p:ph type="title" hasCustomPrompt="1"/>
          </p:nvPr>
        </p:nvSpPr>
        <p:spPr>
          <a:xfrm>
            <a:off x="576472" y="938463"/>
            <a:ext cx="6773452" cy="1092485"/>
          </a:xfrm>
        </p:spPr>
        <p:txBody>
          <a:bodyPr anchor="b">
            <a:noAutofit/>
          </a:bodyPr>
          <a:lstStyle>
            <a:lvl1pPr>
              <a:lnSpc>
                <a:spcPct val="100000"/>
              </a:lnSpc>
              <a:defRPr sz="4800" b="1"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576265" y="2031600"/>
            <a:ext cx="6773659" cy="864000"/>
          </a:xfrm>
          <a:prstGeom prst="rect">
            <a:avLst/>
          </a:prstGeom>
        </p:spPr>
        <p:txBody>
          <a:bodyPr>
            <a:noAutofit/>
          </a:bodyPr>
          <a:lstStyle>
            <a:lvl1pPr marL="0" indent="0">
              <a:lnSpc>
                <a:spcPct val="100000"/>
              </a:lnSpc>
              <a:buNone/>
              <a:defRPr sz="16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576481" y="5513064"/>
            <a:ext cx="2619201" cy="773436"/>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 name="Rectangle 1">
            <a:extLst>
              <a:ext uri="{FF2B5EF4-FFF2-40B4-BE49-F238E27FC236}">
                <a16:creationId xmlns:a16="http://schemas.microsoft.com/office/drawing/2014/main" id="{A3CE75AB-AFEF-4EA2-8504-CC34FC5DD38C}"/>
              </a:ext>
            </a:extLst>
          </p:cNvPr>
          <p:cNvSpPr/>
          <p:nvPr userDrawn="1"/>
        </p:nvSpPr>
        <p:spPr>
          <a:xfrm>
            <a:off x="97277" y="6542742"/>
            <a:ext cx="330740" cy="286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3571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and icons">
    <p:spTree>
      <p:nvGrpSpPr>
        <p:cNvPr id="1" name=""/>
        <p:cNvGrpSpPr/>
        <p:nvPr/>
      </p:nvGrpSpPr>
      <p:grpSpPr>
        <a:xfrm>
          <a:off x="0" y="0"/>
          <a:ext cx="0" cy="0"/>
          <a:chOff x="0" y="0"/>
          <a:chExt cx="0" cy="0"/>
        </a:xfrm>
      </p:grpSpPr>
      <p:sp>
        <p:nvSpPr>
          <p:cNvPr id="32" name="Content Placeholder 2"/>
          <p:cNvSpPr>
            <a:spLocks noGrp="1"/>
          </p:cNvSpPr>
          <p:nvPr>
            <p:ph idx="1" hasCustomPrompt="1"/>
          </p:nvPr>
        </p:nvSpPr>
        <p:spPr>
          <a:xfrm>
            <a:off x="768977" y="3493009"/>
            <a:ext cx="2047701" cy="723884"/>
          </a:xfrm>
          <a:prstGeom prst="rect">
            <a:avLst/>
          </a:prstGeom>
        </p:spPr>
        <p:txBody>
          <a:bodyPr>
            <a:noAutofit/>
          </a:bodyPr>
          <a:lstStyle>
            <a:lvl1pPr marL="0" indent="0">
              <a:lnSpc>
                <a:spcPct val="100000"/>
              </a:lnSpc>
              <a:buNone/>
              <a:defRPr sz="2000" b="1"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3" name="Text Placeholder 23"/>
          <p:cNvSpPr>
            <a:spLocks noGrp="1"/>
          </p:cNvSpPr>
          <p:nvPr>
            <p:ph type="body" sz="quarter" idx="21"/>
          </p:nvPr>
        </p:nvSpPr>
        <p:spPr>
          <a:xfrm>
            <a:off x="768777" y="4317307"/>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4" name="Content Placeholder 2"/>
          <p:cNvSpPr>
            <a:spLocks noGrp="1"/>
          </p:cNvSpPr>
          <p:nvPr>
            <p:ph idx="30" hasCustomPrompt="1"/>
          </p:nvPr>
        </p:nvSpPr>
        <p:spPr>
          <a:xfrm>
            <a:off x="3564116" y="3493009"/>
            <a:ext cx="2047701" cy="723884"/>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5" name="Text Placeholder 23"/>
          <p:cNvSpPr>
            <a:spLocks noGrp="1"/>
          </p:cNvSpPr>
          <p:nvPr>
            <p:ph type="body" sz="quarter" idx="31"/>
          </p:nvPr>
        </p:nvSpPr>
        <p:spPr>
          <a:xfrm>
            <a:off x="3563913" y="4317307"/>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6" name="Content Placeholder 2"/>
          <p:cNvSpPr>
            <a:spLocks noGrp="1"/>
          </p:cNvSpPr>
          <p:nvPr>
            <p:ph idx="32" hasCustomPrompt="1"/>
          </p:nvPr>
        </p:nvSpPr>
        <p:spPr>
          <a:xfrm>
            <a:off x="6364560" y="3507837"/>
            <a:ext cx="2047701" cy="723884"/>
          </a:xfrm>
          <a:prstGeom prst="rect">
            <a:avLst/>
          </a:prstGeom>
        </p:spPr>
        <p:txBody>
          <a:bodyPr>
            <a:noAutofit/>
          </a:bodyPr>
          <a:lstStyle>
            <a:lvl1pPr marL="0" indent="0">
              <a:lnSpc>
                <a:spcPct val="100000"/>
              </a:lnSpc>
              <a:buNone/>
              <a:defRPr sz="2000" b="1">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3" name="Text Placeholder 23"/>
          <p:cNvSpPr>
            <a:spLocks noGrp="1"/>
          </p:cNvSpPr>
          <p:nvPr>
            <p:ph type="body" sz="quarter" idx="33"/>
          </p:nvPr>
        </p:nvSpPr>
        <p:spPr>
          <a:xfrm>
            <a:off x="6364567" y="4332129"/>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4" name="Content Placeholder 2"/>
          <p:cNvSpPr>
            <a:spLocks noGrp="1"/>
          </p:cNvSpPr>
          <p:nvPr>
            <p:ph idx="34" hasCustomPrompt="1"/>
          </p:nvPr>
        </p:nvSpPr>
        <p:spPr>
          <a:xfrm>
            <a:off x="9136016" y="3493009"/>
            <a:ext cx="2047701" cy="723884"/>
          </a:xfrm>
          <a:prstGeom prst="rect">
            <a:avLst/>
          </a:prstGeom>
        </p:spPr>
        <p:txBody>
          <a:bodyPr>
            <a:noAutofit/>
          </a:bodyPr>
          <a:lstStyle>
            <a:lvl1pPr marL="0" indent="0">
              <a:lnSpc>
                <a:spcPct val="100000"/>
              </a:lnSpc>
              <a:buNone/>
              <a:defRPr sz="2000" b="1"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5" name="Text Placeholder 23"/>
          <p:cNvSpPr>
            <a:spLocks noGrp="1"/>
          </p:cNvSpPr>
          <p:nvPr>
            <p:ph type="body" sz="quarter" idx="35"/>
          </p:nvPr>
        </p:nvSpPr>
        <p:spPr>
          <a:xfrm>
            <a:off x="9135814" y="4317307"/>
            <a:ext cx="2047703" cy="1976596"/>
          </a:xfrm>
          <a:prstGeom prst="rect">
            <a:avLst/>
          </a:prstGeom>
        </p:spPr>
        <p:txBody>
          <a:bodyPr>
            <a:noAutofit/>
          </a:bodyPr>
          <a:lstStyle>
            <a:lvl1pPr marL="0" indent="0">
              <a:lnSpc>
                <a:spcPct val="100000"/>
              </a:lnSpc>
              <a:buNone/>
              <a:defRPr sz="16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14" name="Title 1">
            <a:extLst>
              <a:ext uri="{FF2B5EF4-FFF2-40B4-BE49-F238E27FC236}">
                <a16:creationId xmlns:a16="http://schemas.microsoft.com/office/drawing/2014/main" id="{29A0B819-3EF6-481C-9375-17F37612FD73}"/>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5" name="Text Placeholder 19">
            <a:extLst>
              <a:ext uri="{FF2B5EF4-FFF2-40B4-BE49-F238E27FC236}">
                <a16:creationId xmlns:a16="http://schemas.microsoft.com/office/drawing/2014/main" id="{EF65FC2F-39CA-4C76-96CF-2B19691BA4B2}"/>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513415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hank you slide">
    <p:bg>
      <p:bgPr>
        <a:solidFill>
          <a:schemeClr val="bg1"/>
        </a:solidFill>
        <a:effectLst/>
      </p:bgPr>
    </p:bg>
    <p:spTree>
      <p:nvGrpSpPr>
        <p:cNvPr id="1" name=""/>
        <p:cNvGrpSpPr/>
        <p:nvPr/>
      </p:nvGrpSpPr>
      <p:grpSpPr>
        <a:xfrm>
          <a:off x="0" y="0"/>
          <a:ext cx="0" cy="0"/>
          <a:chOff x="0" y="0"/>
          <a:chExt cx="0" cy="0"/>
        </a:xfrm>
      </p:grpSpPr>
      <p:sp>
        <p:nvSpPr>
          <p:cNvPr id="3" name="CuadroTexto 2"/>
          <p:cNvSpPr txBox="1"/>
          <p:nvPr userDrawn="1"/>
        </p:nvSpPr>
        <p:spPr>
          <a:xfrm>
            <a:off x="-221371" y="652449"/>
            <a:ext cx="184731" cy="300082"/>
          </a:xfrm>
          <a:prstGeom prst="rect">
            <a:avLst/>
          </a:prstGeom>
          <a:noFill/>
        </p:spPr>
        <p:txBody>
          <a:bodyPr wrap="none" rtlCol="0">
            <a:spAutoFit/>
          </a:bodyPr>
          <a:lstStyle/>
          <a:p>
            <a:endParaRPr lang="es-ES" sz="1350"/>
          </a:p>
        </p:txBody>
      </p:sp>
      <p:cxnSp>
        <p:nvCxnSpPr>
          <p:cNvPr id="123" name="Straight Connector 11"/>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23"/>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5" name="Text Placeholder 23"/>
          <p:cNvSpPr>
            <a:spLocks noGrp="1"/>
          </p:cNvSpPr>
          <p:nvPr>
            <p:ph type="body" sz="quarter" idx="38" hasCustomPrompt="1"/>
          </p:nvPr>
        </p:nvSpPr>
        <p:spPr>
          <a:xfrm>
            <a:off x="551598" y="6323083"/>
            <a:ext cx="1602490" cy="390246"/>
          </a:xfrm>
          <a:prstGeom prst="rect">
            <a:avLst/>
          </a:prstGeom>
        </p:spPr>
        <p:txBody>
          <a:bodyPr>
            <a:noAutofit/>
          </a:bodyPr>
          <a:lstStyle>
            <a:lvl1pPr marL="0" indent="0" algn="l">
              <a:lnSpc>
                <a:spcPct val="100000"/>
              </a:lnSpc>
              <a:buNone/>
              <a:defRPr lang="en-GB" sz="110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24" name="Freeform 5"/>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
        <p:nvSpPr>
          <p:cNvPr id="26" name="Freeform 6"/>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Title 1">
            <a:extLst>
              <a:ext uri="{FF2B5EF4-FFF2-40B4-BE49-F238E27FC236}">
                <a16:creationId xmlns:a16="http://schemas.microsoft.com/office/drawing/2014/main" id="{E697ED9A-0659-49E4-BB5C-CF4EFC0BFD84}"/>
              </a:ext>
            </a:extLst>
          </p:cNvPr>
          <p:cNvSpPr>
            <a:spLocks noGrp="1"/>
          </p:cNvSpPr>
          <p:nvPr>
            <p:ph type="title" hasCustomPrompt="1"/>
          </p:nvPr>
        </p:nvSpPr>
        <p:spPr>
          <a:xfrm>
            <a:off x="539067" y="2839916"/>
            <a:ext cx="4051441" cy="1178168"/>
          </a:xfrm>
          <a:prstGeom prst="rect">
            <a:avLst/>
          </a:prstGeom>
        </p:spPr>
        <p:txBody>
          <a:bodyPr anchor="t"/>
          <a:lstStyle>
            <a:lvl1pPr>
              <a:lnSpc>
                <a:spcPct val="100000"/>
              </a:lnSpc>
              <a:defRPr sz="4800" b="1" baseline="0">
                <a:solidFill>
                  <a:schemeClr val="tx1"/>
                </a:solidFill>
                <a:latin typeface="Amadeus" panose="02000506020000020004" pitchFamily="50" charset="0"/>
                <a:cs typeface="72 Black" panose="020B0A04030603020204" pitchFamily="34" charset="0"/>
              </a:defRPr>
            </a:lvl1pPr>
          </a:lstStyle>
          <a:p>
            <a:r>
              <a:rPr lang="en-GB" noProof="0"/>
              <a:t>Thanks!</a:t>
            </a:r>
          </a:p>
        </p:txBody>
      </p:sp>
      <p:sp>
        <p:nvSpPr>
          <p:cNvPr id="16" name="Rectangle 15">
            <a:extLst>
              <a:ext uri="{FF2B5EF4-FFF2-40B4-BE49-F238E27FC236}">
                <a16:creationId xmlns:a16="http://schemas.microsoft.com/office/drawing/2014/main" id="{F010D3F0-BB51-4FD7-81A0-57DCAAEA13AD}"/>
              </a:ext>
            </a:extLst>
          </p:cNvPr>
          <p:cNvSpPr/>
          <p:nvPr userDrawn="1"/>
        </p:nvSpPr>
        <p:spPr>
          <a:xfrm>
            <a:off x="97277" y="6542742"/>
            <a:ext cx="330740" cy="286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82234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 Thank you slide">
    <p:bg>
      <p:bgPr>
        <a:solidFill>
          <a:schemeClr val="bg1"/>
        </a:solidFill>
        <a:effectLst/>
      </p:bgPr>
    </p:bg>
    <p:spTree>
      <p:nvGrpSpPr>
        <p:cNvPr id="1" name=""/>
        <p:cNvGrpSpPr/>
        <p:nvPr/>
      </p:nvGrpSpPr>
      <p:grpSpPr>
        <a:xfrm>
          <a:off x="0" y="0"/>
          <a:ext cx="0" cy="0"/>
          <a:chOff x="0" y="0"/>
          <a:chExt cx="0" cy="0"/>
        </a:xfrm>
      </p:grpSpPr>
      <p:sp>
        <p:nvSpPr>
          <p:cNvPr id="3" name="CuadroTexto 2"/>
          <p:cNvSpPr txBox="1"/>
          <p:nvPr userDrawn="1"/>
        </p:nvSpPr>
        <p:spPr>
          <a:xfrm>
            <a:off x="-221371" y="652449"/>
            <a:ext cx="184731" cy="300082"/>
          </a:xfrm>
          <a:prstGeom prst="rect">
            <a:avLst/>
          </a:prstGeom>
          <a:noFill/>
        </p:spPr>
        <p:txBody>
          <a:bodyPr wrap="none" rtlCol="0">
            <a:spAutoFit/>
          </a:bodyPr>
          <a:lstStyle/>
          <a:p>
            <a:endParaRPr lang="es-ES" sz="1350"/>
          </a:p>
        </p:txBody>
      </p:sp>
      <p:cxnSp>
        <p:nvCxnSpPr>
          <p:cNvPr id="123" name="Straight Connector 11"/>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23"/>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5" name="Text Placeholder 23"/>
          <p:cNvSpPr>
            <a:spLocks noGrp="1"/>
          </p:cNvSpPr>
          <p:nvPr>
            <p:ph type="body" sz="quarter" idx="38" hasCustomPrompt="1"/>
          </p:nvPr>
        </p:nvSpPr>
        <p:spPr>
          <a:xfrm>
            <a:off x="551598" y="6323083"/>
            <a:ext cx="1602490" cy="390246"/>
          </a:xfrm>
          <a:prstGeom prst="rect">
            <a:avLst/>
          </a:prstGeom>
        </p:spPr>
        <p:txBody>
          <a:bodyPr>
            <a:noAutofit/>
          </a:bodyPr>
          <a:lstStyle>
            <a:lvl1pPr marL="0" indent="0" algn="l">
              <a:lnSpc>
                <a:spcPct val="100000"/>
              </a:lnSpc>
              <a:buNone/>
              <a:defRPr lang="en-GB" sz="110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24" name="Freeform 5"/>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
        <p:nvSpPr>
          <p:cNvPr id="26" name="Freeform 6"/>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Title 1">
            <a:extLst>
              <a:ext uri="{FF2B5EF4-FFF2-40B4-BE49-F238E27FC236}">
                <a16:creationId xmlns:a16="http://schemas.microsoft.com/office/drawing/2014/main" id="{E697ED9A-0659-49E4-BB5C-CF4EFC0BFD84}"/>
              </a:ext>
            </a:extLst>
          </p:cNvPr>
          <p:cNvSpPr>
            <a:spLocks noGrp="1"/>
          </p:cNvSpPr>
          <p:nvPr>
            <p:ph type="title" hasCustomPrompt="1"/>
          </p:nvPr>
        </p:nvSpPr>
        <p:spPr>
          <a:xfrm>
            <a:off x="539067" y="2839916"/>
            <a:ext cx="4051441" cy="1178168"/>
          </a:xfrm>
          <a:prstGeom prst="rect">
            <a:avLst/>
          </a:prstGeom>
        </p:spPr>
        <p:txBody>
          <a:bodyPr anchor="t"/>
          <a:lstStyle>
            <a:lvl1pPr>
              <a:lnSpc>
                <a:spcPct val="100000"/>
              </a:lnSpc>
              <a:defRPr sz="4800" b="1" baseline="0">
                <a:solidFill>
                  <a:schemeClr val="tx1"/>
                </a:solidFill>
                <a:latin typeface="Amadeus" panose="02000506020000020004" pitchFamily="50" charset="0"/>
                <a:cs typeface="72 Black" panose="020B0A04030603020204" pitchFamily="34" charset="0"/>
              </a:defRPr>
            </a:lvl1pPr>
          </a:lstStyle>
          <a:p>
            <a:r>
              <a:rPr lang="en-GB" noProof="0"/>
              <a:t>Thanks!</a:t>
            </a:r>
          </a:p>
        </p:txBody>
      </p:sp>
      <p:sp>
        <p:nvSpPr>
          <p:cNvPr id="16" name="Rectangle 15">
            <a:extLst>
              <a:ext uri="{FF2B5EF4-FFF2-40B4-BE49-F238E27FC236}">
                <a16:creationId xmlns:a16="http://schemas.microsoft.com/office/drawing/2014/main" id="{F010D3F0-BB51-4FD7-81A0-57DCAAEA13AD}"/>
              </a:ext>
            </a:extLst>
          </p:cNvPr>
          <p:cNvSpPr/>
          <p:nvPr userDrawn="1"/>
        </p:nvSpPr>
        <p:spPr>
          <a:xfrm>
            <a:off x="97277" y="6542742"/>
            <a:ext cx="330740" cy="286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822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6" name="CuadroTexto 10">
            <a:extLst>
              <a:ext uri="{FF2B5EF4-FFF2-40B4-BE49-F238E27FC236}">
                <a16:creationId xmlns:a16="http://schemas.microsoft.com/office/drawing/2014/main" id="{3CD77402-1D8B-4D24-B9AC-58C09C72AFC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10" name="Rectangle 9">
            <a:extLst>
              <a:ext uri="{FF2B5EF4-FFF2-40B4-BE49-F238E27FC236}">
                <a16:creationId xmlns:a16="http://schemas.microsoft.com/office/drawing/2014/main" id="{C64DF928-C585-49D1-A423-0AED70B06394}"/>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Placeholder 1">
            <a:extLst>
              <a:ext uri="{FF2B5EF4-FFF2-40B4-BE49-F238E27FC236}">
                <a16:creationId xmlns:a16="http://schemas.microsoft.com/office/drawing/2014/main" id="{63115B28-2539-486B-A968-DA21BAA6176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16B8D0CF-1A23-4A45-85EE-EF9993D137EF}"/>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315339488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6" name="CuadroTexto 10">
            <a:extLst>
              <a:ext uri="{FF2B5EF4-FFF2-40B4-BE49-F238E27FC236}">
                <a16:creationId xmlns:a16="http://schemas.microsoft.com/office/drawing/2014/main" id="{3CD77402-1D8B-4D24-B9AC-58C09C72AFC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10" name="Rectangle 9">
            <a:extLst>
              <a:ext uri="{FF2B5EF4-FFF2-40B4-BE49-F238E27FC236}">
                <a16:creationId xmlns:a16="http://schemas.microsoft.com/office/drawing/2014/main" id="{C64DF928-C585-49D1-A423-0AED70B06394}"/>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Placeholder 1">
            <a:extLst>
              <a:ext uri="{FF2B5EF4-FFF2-40B4-BE49-F238E27FC236}">
                <a16:creationId xmlns:a16="http://schemas.microsoft.com/office/drawing/2014/main" id="{63115B28-2539-486B-A968-DA21BAA6176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16B8D0CF-1A23-4A45-85EE-EF9993D137EF}"/>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3153394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blue I">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6807258" y="2016688"/>
            <a:ext cx="4602163" cy="1325563"/>
          </a:xfrm>
        </p:spPr>
        <p:txBody>
          <a:bodyPr anchor="b">
            <a:noAutofit/>
          </a:bodyPr>
          <a:lstStyle>
            <a:lvl1pPr algn="r">
              <a:lnSpc>
                <a:spcPct val="100000"/>
              </a:lnSpc>
              <a:defRPr sz="4800" b="1" baseline="0">
                <a:solidFill>
                  <a:schemeClr val="bg1"/>
                </a:solidFill>
                <a:latin typeface="+mj-lt"/>
              </a:defRPr>
            </a:lvl1pPr>
          </a:lstStyle>
          <a:p>
            <a:r>
              <a:rPr lang="en-GB" noProof="0"/>
              <a:t>Add your title here</a:t>
            </a:r>
          </a:p>
        </p:txBody>
      </p:sp>
      <p:sp>
        <p:nvSpPr>
          <p:cNvPr id="15" name="Text Placeholder 19"/>
          <p:cNvSpPr>
            <a:spLocks noGrp="1"/>
          </p:cNvSpPr>
          <p:nvPr>
            <p:ph type="body" sz="quarter" idx="13" hasCustomPrompt="1"/>
          </p:nvPr>
        </p:nvSpPr>
        <p:spPr>
          <a:xfrm>
            <a:off x="6807261" y="3555310"/>
            <a:ext cx="4602163" cy="978910"/>
          </a:xfrm>
          <a:prstGeom prst="rect">
            <a:avLst/>
          </a:prstGeom>
        </p:spPr>
        <p:txBody>
          <a:bodyPr>
            <a:noAutofit/>
          </a:bodyPr>
          <a:lstStyle>
            <a:lvl1pPr marL="0" indent="0" algn="r">
              <a:lnSpc>
                <a:spcPct val="100000"/>
              </a:lnSpc>
              <a:buNone/>
              <a:defRPr sz="16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8790229" y="5513064"/>
            <a:ext cx="2619201" cy="773436"/>
          </a:xfrm>
          <a:prstGeom prst="rect">
            <a:avLst/>
          </a:prstGeom>
        </p:spPr>
        <p:txBody>
          <a:bodyPr anchor="b">
            <a:normAutofit/>
          </a:bodyPr>
          <a:lstStyle>
            <a:lvl1pPr marL="0" indent="0" algn="r">
              <a:lnSpc>
                <a:spcPct val="100000"/>
              </a:lnSpc>
              <a:spcBef>
                <a:spcPts val="0"/>
              </a:spcBef>
              <a:buNone/>
              <a:defRPr sz="1200" baseline="0">
                <a:solidFill>
                  <a:schemeClr val="bg1"/>
                </a:solidFill>
                <a:latin typeface="+mn-lt"/>
              </a:defRPr>
            </a:lvl1pPr>
          </a:lstStyle>
          <a:p>
            <a:pPr lvl="0"/>
            <a:r>
              <a:rPr lang="en-GB" noProof="0"/>
              <a:t>Insert Author, </a:t>
            </a:r>
            <a:br>
              <a:rPr lang="en-GB" noProof="0"/>
            </a:br>
            <a:r>
              <a:rPr lang="en-GB" noProof="0"/>
              <a:t>department, </a:t>
            </a:r>
            <a:br>
              <a:rPr lang="en-GB" noProof="0"/>
            </a:br>
            <a:r>
              <a:rPr lang="en-GB" noProof="0"/>
              <a:t>date, place</a:t>
            </a:r>
          </a:p>
        </p:txBody>
      </p:sp>
      <p:sp>
        <p:nvSpPr>
          <p:cNvPr id="6" name="CuadroTexto 10">
            <a:extLst>
              <a:ext uri="{FF2B5EF4-FFF2-40B4-BE49-F238E27FC236}">
                <a16:creationId xmlns:a16="http://schemas.microsoft.com/office/drawing/2014/main" id="{3CD77402-1D8B-4D24-B9AC-58C09C72AFC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10" name="Rectangle 9">
            <a:extLst>
              <a:ext uri="{FF2B5EF4-FFF2-40B4-BE49-F238E27FC236}">
                <a16:creationId xmlns:a16="http://schemas.microsoft.com/office/drawing/2014/main" id="{C64DF928-C585-49D1-A423-0AED70B06394}"/>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Placeholder 1">
            <a:extLst>
              <a:ext uri="{FF2B5EF4-FFF2-40B4-BE49-F238E27FC236}">
                <a16:creationId xmlns:a16="http://schemas.microsoft.com/office/drawing/2014/main" id="{63115B28-2539-486B-A968-DA21BAA6176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16B8D0CF-1A23-4A45-85EE-EF9993D137EF}"/>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309794562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ver blue I">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6807258" y="2016688"/>
            <a:ext cx="4602163" cy="1325563"/>
          </a:xfrm>
        </p:spPr>
        <p:txBody>
          <a:bodyPr anchor="b">
            <a:noAutofit/>
          </a:bodyPr>
          <a:lstStyle>
            <a:lvl1pPr algn="r">
              <a:lnSpc>
                <a:spcPct val="100000"/>
              </a:lnSpc>
              <a:defRPr sz="4800" b="1" baseline="0">
                <a:solidFill>
                  <a:schemeClr val="bg1"/>
                </a:solidFill>
                <a:latin typeface="+mj-lt"/>
              </a:defRPr>
            </a:lvl1pPr>
          </a:lstStyle>
          <a:p>
            <a:r>
              <a:rPr lang="en-GB" noProof="0"/>
              <a:t>Add your title here</a:t>
            </a:r>
          </a:p>
        </p:txBody>
      </p:sp>
      <p:sp>
        <p:nvSpPr>
          <p:cNvPr id="15" name="Text Placeholder 19"/>
          <p:cNvSpPr>
            <a:spLocks noGrp="1"/>
          </p:cNvSpPr>
          <p:nvPr>
            <p:ph type="body" sz="quarter" idx="13" hasCustomPrompt="1"/>
          </p:nvPr>
        </p:nvSpPr>
        <p:spPr>
          <a:xfrm>
            <a:off x="6807261" y="3555310"/>
            <a:ext cx="4602163" cy="978910"/>
          </a:xfrm>
          <a:prstGeom prst="rect">
            <a:avLst/>
          </a:prstGeom>
        </p:spPr>
        <p:txBody>
          <a:bodyPr>
            <a:noAutofit/>
          </a:bodyPr>
          <a:lstStyle>
            <a:lvl1pPr marL="0" indent="0" algn="r">
              <a:lnSpc>
                <a:spcPct val="100000"/>
              </a:lnSpc>
              <a:buNone/>
              <a:defRPr sz="16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8790229" y="5513064"/>
            <a:ext cx="2619201" cy="773436"/>
          </a:xfrm>
          <a:prstGeom prst="rect">
            <a:avLst/>
          </a:prstGeom>
        </p:spPr>
        <p:txBody>
          <a:bodyPr anchor="b">
            <a:normAutofit/>
          </a:bodyPr>
          <a:lstStyle>
            <a:lvl1pPr marL="0" indent="0" algn="r">
              <a:lnSpc>
                <a:spcPct val="100000"/>
              </a:lnSpc>
              <a:spcBef>
                <a:spcPts val="0"/>
              </a:spcBef>
              <a:buNone/>
              <a:defRPr sz="1200" baseline="0">
                <a:solidFill>
                  <a:schemeClr val="bg1"/>
                </a:solidFill>
                <a:latin typeface="+mn-lt"/>
              </a:defRPr>
            </a:lvl1pPr>
          </a:lstStyle>
          <a:p>
            <a:pPr lvl="0"/>
            <a:r>
              <a:rPr lang="en-GB" noProof="0"/>
              <a:t>Insert Author, </a:t>
            </a:r>
            <a:br>
              <a:rPr lang="en-GB" noProof="0"/>
            </a:br>
            <a:r>
              <a:rPr lang="en-GB" noProof="0"/>
              <a:t>department, </a:t>
            </a:r>
            <a:br>
              <a:rPr lang="en-GB" noProof="0"/>
            </a:br>
            <a:r>
              <a:rPr lang="en-GB" noProof="0"/>
              <a:t>date, place</a:t>
            </a:r>
          </a:p>
        </p:txBody>
      </p:sp>
      <p:sp>
        <p:nvSpPr>
          <p:cNvPr id="6" name="CuadroTexto 10">
            <a:extLst>
              <a:ext uri="{FF2B5EF4-FFF2-40B4-BE49-F238E27FC236}">
                <a16:creationId xmlns:a16="http://schemas.microsoft.com/office/drawing/2014/main" id="{3CD77402-1D8B-4D24-B9AC-58C09C72AFC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10" name="Rectangle 9">
            <a:extLst>
              <a:ext uri="{FF2B5EF4-FFF2-40B4-BE49-F238E27FC236}">
                <a16:creationId xmlns:a16="http://schemas.microsoft.com/office/drawing/2014/main" id="{C64DF928-C585-49D1-A423-0AED70B06394}"/>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Placeholder 1">
            <a:extLst>
              <a:ext uri="{FF2B5EF4-FFF2-40B4-BE49-F238E27FC236}">
                <a16:creationId xmlns:a16="http://schemas.microsoft.com/office/drawing/2014/main" id="{63115B28-2539-486B-A968-DA21BAA6176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16B8D0CF-1A23-4A45-85EE-EF9993D137EF}"/>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30979456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blue II">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95" name="Title 1"/>
          <p:cNvSpPr>
            <a:spLocks noGrp="1"/>
          </p:cNvSpPr>
          <p:nvPr>
            <p:ph type="title" hasCustomPrompt="1"/>
          </p:nvPr>
        </p:nvSpPr>
        <p:spPr>
          <a:xfrm>
            <a:off x="2235201" y="1801092"/>
            <a:ext cx="7467796" cy="1913318"/>
          </a:xfrm>
        </p:spPr>
        <p:txBody>
          <a:bodyPr anchor="b">
            <a:normAutofit/>
          </a:bodyPr>
          <a:lstStyle>
            <a:lvl1pPr algn="ctr">
              <a:lnSpc>
                <a:spcPct val="100000"/>
              </a:lnSpc>
              <a:defRPr sz="4800" b="1" baseline="0">
                <a:solidFill>
                  <a:schemeClr val="bg1"/>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2234263" y="3961324"/>
            <a:ext cx="7468733" cy="381563"/>
          </a:xfrm>
          <a:prstGeom prst="rect">
            <a:avLst/>
          </a:prstGeom>
        </p:spPr>
        <p:txBody>
          <a:bodyPr>
            <a:noAutofit/>
          </a:bodyPr>
          <a:lstStyle>
            <a:lvl1pPr marL="0" indent="0" algn="ctr">
              <a:lnSpc>
                <a:spcPct val="100000"/>
              </a:lnSpc>
              <a:buNone/>
              <a:defRPr sz="18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4" name="Text Placeholder 97"/>
          <p:cNvSpPr>
            <a:spLocks noGrp="1"/>
          </p:cNvSpPr>
          <p:nvPr>
            <p:ph type="body" sz="quarter" idx="15" hasCustomPrompt="1"/>
          </p:nvPr>
        </p:nvSpPr>
        <p:spPr>
          <a:xfrm>
            <a:off x="4659028" y="4605968"/>
            <a:ext cx="2619201" cy="1058862"/>
          </a:xfrm>
          <a:prstGeom prst="rect">
            <a:avLst/>
          </a:prstGeom>
        </p:spPr>
        <p:txBody>
          <a:bodyPr anchor="b">
            <a:normAutofit/>
          </a:bodyPr>
          <a:lstStyle>
            <a:lvl1pPr marL="0" indent="0" algn="ct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6" name="CuadroTexto 10">
            <a:extLst>
              <a:ext uri="{FF2B5EF4-FFF2-40B4-BE49-F238E27FC236}">
                <a16:creationId xmlns:a16="http://schemas.microsoft.com/office/drawing/2014/main" id="{B70BD604-575B-42A7-A0F0-4C9B8FCDE4BD}"/>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Rectangle 8">
            <a:extLst>
              <a:ext uri="{FF2B5EF4-FFF2-40B4-BE49-F238E27FC236}">
                <a16:creationId xmlns:a16="http://schemas.microsoft.com/office/drawing/2014/main" id="{0E2754DC-7063-4A31-AF3F-3A06F92DE4BC}"/>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a16="http://schemas.microsoft.com/office/drawing/2014/main" id="{2038F8C7-89F5-4E59-9C95-CFF71DA1E2EB}"/>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11" name="Freeform 5">
            <a:extLst>
              <a:ext uri="{FF2B5EF4-FFF2-40B4-BE49-F238E27FC236}">
                <a16:creationId xmlns:a16="http://schemas.microsoft.com/office/drawing/2014/main" id="{5609C935-2A2D-4209-BDBE-8DE116D72742}"/>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64280736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ver blue II">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95" name="Title 1"/>
          <p:cNvSpPr>
            <a:spLocks noGrp="1"/>
          </p:cNvSpPr>
          <p:nvPr>
            <p:ph type="title" hasCustomPrompt="1"/>
          </p:nvPr>
        </p:nvSpPr>
        <p:spPr>
          <a:xfrm>
            <a:off x="2235201" y="1801092"/>
            <a:ext cx="7467796" cy="1913318"/>
          </a:xfrm>
        </p:spPr>
        <p:txBody>
          <a:bodyPr anchor="b">
            <a:normAutofit/>
          </a:bodyPr>
          <a:lstStyle>
            <a:lvl1pPr algn="ctr">
              <a:lnSpc>
                <a:spcPct val="100000"/>
              </a:lnSpc>
              <a:defRPr sz="4800" b="1" baseline="0">
                <a:solidFill>
                  <a:schemeClr val="bg1"/>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2234263" y="3961324"/>
            <a:ext cx="7468733" cy="381563"/>
          </a:xfrm>
          <a:prstGeom prst="rect">
            <a:avLst/>
          </a:prstGeom>
        </p:spPr>
        <p:txBody>
          <a:bodyPr>
            <a:noAutofit/>
          </a:bodyPr>
          <a:lstStyle>
            <a:lvl1pPr marL="0" indent="0" algn="ctr">
              <a:lnSpc>
                <a:spcPct val="100000"/>
              </a:lnSpc>
              <a:buNone/>
              <a:defRPr sz="18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4" name="Text Placeholder 97"/>
          <p:cNvSpPr>
            <a:spLocks noGrp="1"/>
          </p:cNvSpPr>
          <p:nvPr>
            <p:ph type="body" sz="quarter" idx="15" hasCustomPrompt="1"/>
          </p:nvPr>
        </p:nvSpPr>
        <p:spPr>
          <a:xfrm>
            <a:off x="4659028" y="4605968"/>
            <a:ext cx="2619201" cy="1058862"/>
          </a:xfrm>
          <a:prstGeom prst="rect">
            <a:avLst/>
          </a:prstGeom>
        </p:spPr>
        <p:txBody>
          <a:bodyPr anchor="b">
            <a:normAutofit/>
          </a:bodyPr>
          <a:lstStyle>
            <a:lvl1pPr marL="0" indent="0" algn="ct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6" name="CuadroTexto 10">
            <a:extLst>
              <a:ext uri="{FF2B5EF4-FFF2-40B4-BE49-F238E27FC236}">
                <a16:creationId xmlns:a16="http://schemas.microsoft.com/office/drawing/2014/main" id="{B70BD604-575B-42A7-A0F0-4C9B8FCDE4BD}"/>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Rectangle 8">
            <a:extLst>
              <a:ext uri="{FF2B5EF4-FFF2-40B4-BE49-F238E27FC236}">
                <a16:creationId xmlns:a16="http://schemas.microsoft.com/office/drawing/2014/main" id="{0E2754DC-7063-4A31-AF3F-3A06F92DE4BC}"/>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a16="http://schemas.microsoft.com/office/drawing/2014/main" id="{2038F8C7-89F5-4E59-9C95-CFF71DA1E2EB}"/>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11" name="Freeform 5">
            <a:extLst>
              <a:ext uri="{FF2B5EF4-FFF2-40B4-BE49-F238E27FC236}">
                <a16:creationId xmlns:a16="http://schemas.microsoft.com/office/drawing/2014/main" id="{5609C935-2A2D-4209-BDBE-8DE116D72742}"/>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642807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3" name="CuadroTexto 10">
            <a:extLst>
              <a:ext uri="{FF2B5EF4-FFF2-40B4-BE49-F238E27FC236}">
                <a16:creationId xmlns:a16="http://schemas.microsoft.com/office/drawing/2014/main" id="{6D752194-312E-47AC-9722-C409CD52BE6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7" name="Title Placeholder 1">
            <a:extLst>
              <a:ext uri="{FF2B5EF4-FFF2-40B4-BE49-F238E27FC236}">
                <a16:creationId xmlns:a16="http://schemas.microsoft.com/office/drawing/2014/main" id="{DBE0268A-29F6-4D08-A0C3-C08AAAB15D32}"/>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946F17CF-5057-4C3B-A7DB-F99275971837}"/>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9" name="Title 1">
            <a:extLst>
              <a:ext uri="{FF2B5EF4-FFF2-40B4-BE49-F238E27FC236}">
                <a16:creationId xmlns:a16="http://schemas.microsoft.com/office/drawing/2014/main" id="{1B291B39-93DD-4AA3-92EF-EC06680D6D2E}"/>
              </a:ext>
            </a:extLst>
          </p:cNvPr>
          <p:cNvSpPr>
            <a:spLocks noGrp="1"/>
          </p:cNvSpPr>
          <p:nvPr>
            <p:ph type="title" hasCustomPrompt="1"/>
          </p:nvPr>
        </p:nvSpPr>
        <p:spPr>
          <a:xfrm>
            <a:off x="622576" y="188914"/>
            <a:ext cx="10908597" cy="468000"/>
          </a:xfrm>
          <a:prstGeom prst="rect">
            <a:avLst/>
          </a:prstGeom>
        </p:spPr>
        <p:txBody>
          <a:bodyPr anchor="t">
            <a:noAutofit/>
          </a:bodyPr>
          <a:lstStyle>
            <a:lvl1pPr>
              <a:defRPr sz="4000" b="1">
                <a:solidFill>
                  <a:schemeClr val="bg1"/>
                </a:solidFill>
                <a:latin typeface="+mj-lt"/>
              </a:defRPr>
            </a:lvl1pPr>
          </a:lstStyle>
          <a:p>
            <a:r>
              <a:rPr lang="en-US" noProof="0"/>
              <a:t>Agenda</a:t>
            </a:r>
            <a:endParaRPr lang="en-GB" noProof="0"/>
          </a:p>
        </p:txBody>
      </p:sp>
      <p:sp>
        <p:nvSpPr>
          <p:cNvPr id="6" name="Marcador de texto 4">
            <a:extLst>
              <a:ext uri="{FF2B5EF4-FFF2-40B4-BE49-F238E27FC236}">
                <a16:creationId xmlns:a16="http://schemas.microsoft.com/office/drawing/2014/main" id="{B82ED736-665C-480B-8B4D-2B51B0C4DB4A}"/>
              </a:ext>
            </a:extLst>
          </p:cNvPr>
          <p:cNvSpPr>
            <a:spLocks noGrp="1"/>
          </p:cNvSpPr>
          <p:nvPr>
            <p:ph type="body" sz="quarter" idx="14" hasCustomPrompt="1"/>
          </p:nvPr>
        </p:nvSpPr>
        <p:spPr>
          <a:xfrm>
            <a:off x="637618" y="1470991"/>
            <a:ext cx="1091790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000" baseline="0">
                <a:solidFill>
                  <a:schemeClr val="bg1"/>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Tree>
    <p:extLst>
      <p:ext uri="{BB962C8B-B14F-4D97-AF65-F5344CB8AC3E}">
        <p14:creationId xmlns:p14="http://schemas.microsoft.com/office/powerpoint/2010/main" val="186486356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Agenda (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3" name="CuadroTexto 10">
            <a:extLst>
              <a:ext uri="{FF2B5EF4-FFF2-40B4-BE49-F238E27FC236}">
                <a16:creationId xmlns:a16="http://schemas.microsoft.com/office/drawing/2014/main" id="{6D752194-312E-47AC-9722-C409CD52BE6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7" name="Title Placeholder 1">
            <a:extLst>
              <a:ext uri="{FF2B5EF4-FFF2-40B4-BE49-F238E27FC236}">
                <a16:creationId xmlns:a16="http://schemas.microsoft.com/office/drawing/2014/main" id="{DBE0268A-29F6-4D08-A0C3-C08AAAB15D32}"/>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946F17CF-5057-4C3B-A7DB-F99275971837}"/>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9" name="Title 1">
            <a:extLst>
              <a:ext uri="{FF2B5EF4-FFF2-40B4-BE49-F238E27FC236}">
                <a16:creationId xmlns:a16="http://schemas.microsoft.com/office/drawing/2014/main" id="{1B291B39-93DD-4AA3-92EF-EC06680D6D2E}"/>
              </a:ext>
            </a:extLst>
          </p:cNvPr>
          <p:cNvSpPr>
            <a:spLocks noGrp="1"/>
          </p:cNvSpPr>
          <p:nvPr>
            <p:ph type="title" hasCustomPrompt="1"/>
          </p:nvPr>
        </p:nvSpPr>
        <p:spPr>
          <a:xfrm>
            <a:off x="622576" y="188914"/>
            <a:ext cx="10908597" cy="468000"/>
          </a:xfrm>
          <a:prstGeom prst="rect">
            <a:avLst/>
          </a:prstGeom>
        </p:spPr>
        <p:txBody>
          <a:bodyPr anchor="t">
            <a:noAutofit/>
          </a:bodyPr>
          <a:lstStyle>
            <a:lvl1pPr>
              <a:defRPr sz="4000" b="1">
                <a:solidFill>
                  <a:schemeClr val="bg1"/>
                </a:solidFill>
                <a:latin typeface="+mj-lt"/>
              </a:defRPr>
            </a:lvl1pPr>
          </a:lstStyle>
          <a:p>
            <a:r>
              <a:rPr lang="en-US" noProof="0"/>
              <a:t>Agenda</a:t>
            </a:r>
            <a:endParaRPr lang="en-GB" noProof="0"/>
          </a:p>
        </p:txBody>
      </p:sp>
      <p:sp>
        <p:nvSpPr>
          <p:cNvPr id="6" name="Marcador de texto 4">
            <a:extLst>
              <a:ext uri="{FF2B5EF4-FFF2-40B4-BE49-F238E27FC236}">
                <a16:creationId xmlns:a16="http://schemas.microsoft.com/office/drawing/2014/main" id="{B82ED736-665C-480B-8B4D-2B51B0C4DB4A}"/>
              </a:ext>
            </a:extLst>
          </p:cNvPr>
          <p:cNvSpPr>
            <a:spLocks noGrp="1"/>
          </p:cNvSpPr>
          <p:nvPr>
            <p:ph type="body" sz="quarter" idx="14" hasCustomPrompt="1"/>
          </p:nvPr>
        </p:nvSpPr>
        <p:spPr>
          <a:xfrm>
            <a:off x="637618" y="1470991"/>
            <a:ext cx="1091790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000" baseline="0">
                <a:solidFill>
                  <a:schemeClr val="bg1"/>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Tree>
    <p:extLst>
      <p:ext uri="{BB962C8B-B14F-4D97-AF65-F5344CB8AC3E}">
        <p14:creationId xmlns:p14="http://schemas.microsoft.com/office/powerpoint/2010/main" val="1864863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7DEA65-7AFE-422A-B37B-C161F206AF44}"/>
              </a:ext>
            </a:extLst>
          </p:cNvPr>
          <p:cNvSpPr>
            <a:spLocks noGrp="1"/>
          </p:cNvSpPr>
          <p:nvPr>
            <p:ph type="title" hasCustomPrompt="1"/>
          </p:nvPr>
        </p:nvSpPr>
        <p:spPr>
          <a:xfrm>
            <a:off x="576473" y="2227939"/>
            <a:ext cx="6031363" cy="1950522"/>
          </a:xfrm>
        </p:spPr>
        <p:txBody>
          <a:bodyPr anchor="t">
            <a:noAutofit/>
          </a:bodyPr>
          <a:lstStyle>
            <a:lvl1pPr>
              <a:lnSpc>
                <a:spcPct val="100000"/>
              </a:lnSpc>
              <a:defRPr sz="4800" b="1" baseline="0">
                <a:solidFill>
                  <a:schemeClr val="bg2"/>
                </a:solidFill>
                <a:latin typeface="+mj-lt"/>
              </a:defRPr>
            </a:lvl1pPr>
          </a:lstStyle>
          <a:p>
            <a:r>
              <a:rPr lang="en-GB" noProof="0"/>
              <a:t>Divider</a:t>
            </a:r>
          </a:p>
        </p:txBody>
      </p:sp>
      <p:sp>
        <p:nvSpPr>
          <p:cNvPr id="4" name="Marcador de texto 3">
            <a:extLst>
              <a:ext uri="{FF2B5EF4-FFF2-40B4-BE49-F238E27FC236}">
                <a16:creationId xmlns:a16="http://schemas.microsoft.com/office/drawing/2014/main" id="{8D07D753-0762-4F94-9B64-E0F407942833}"/>
              </a:ext>
            </a:extLst>
          </p:cNvPr>
          <p:cNvSpPr>
            <a:spLocks noGrp="1"/>
          </p:cNvSpPr>
          <p:nvPr>
            <p:ph type="body" sz="quarter" idx="15" hasCustomPrompt="1"/>
          </p:nvPr>
        </p:nvSpPr>
        <p:spPr>
          <a:xfrm>
            <a:off x="576263" y="727984"/>
            <a:ext cx="1382712" cy="1309160"/>
          </a:xfrm>
          <a:prstGeom prst="rect">
            <a:avLst/>
          </a:prstGeom>
        </p:spPr>
        <p:txBody>
          <a:bodyPr>
            <a:noAutofit/>
          </a:bodyPr>
          <a:lstStyle>
            <a:lvl1pPr marL="0" indent="0">
              <a:lnSpc>
                <a:spcPct val="100000"/>
              </a:lnSpc>
              <a:buNone/>
              <a:defRPr sz="9600" b="1">
                <a:solidFill>
                  <a:schemeClr val="accent3"/>
                </a:solidFill>
              </a:defRPr>
            </a:lvl1pPr>
          </a:lstStyle>
          <a:p>
            <a:pPr lvl="0"/>
            <a:r>
              <a:rPr lang="en-GB" noProof="0"/>
              <a:t>1.</a:t>
            </a:r>
          </a:p>
        </p:txBody>
      </p:sp>
      <p:sp>
        <p:nvSpPr>
          <p:cNvPr id="5" name="CuadroTexto 10">
            <a:extLst>
              <a:ext uri="{FF2B5EF4-FFF2-40B4-BE49-F238E27FC236}">
                <a16:creationId xmlns:a16="http://schemas.microsoft.com/office/drawing/2014/main" id="{B7EBE7C3-D00C-4073-B46F-5E3DC4E4D917}"/>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10" name="Rectangle 9">
            <a:extLst>
              <a:ext uri="{FF2B5EF4-FFF2-40B4-BE49-F238E27FC236}">
                <a16:creationId xmlns:a16="http://schemas.microsoft.com/office/drawing/2014/main" id="{FE149D31-20F1-49BD-968C-5B918B13D7BB}"/>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5BA04D31-CA07-4CBD-B716-AFE2C43B2CC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9" name="Freeform 5">
            <a:extLst>
              <a:ext uri="{FF2B5EF4-FFF2-40B4-BE49-F238E27FC236}">
                <a16:creationId xmlns:a16="http://schemas.microsoft.com/office/drawing/2014/main" id="{70A2B1E2-3A84-46CE-A679-E7A834276049}"/>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243148226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ivider (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7DEA65-7AFE-422A-B37B-C161F206AF44}"/>
              </a:ext>
            </a:extLst>
          </p:cNvPr>
          <p:cNvSpPr>
            <a:spLocks noGrp="1"/>
          </p:cNvSpPr>
          <p:nvPr>
            <p:ph type="title" hasCustomPrompt="1"/>
          </p:nvPr>
        </p:nvSpPr>
        <p:spPr>
          <a:xfrm>
            <a:off x="576473" y="2227939"/>
            <a:ext cx="6031363" cy="1950522"/>
          </a:xfrm>
        </p:spPr>
        <p:txBody>
          <a:bodyPr anchor="t">
            <a:noAutofit/>
          </a:bodyPr>
          <a:lstStyle>
            <a:lvl1pPr>
              <a:lnSpc>
                <a:spcPct val="100000"/>
              </a:lnSpc>
              <a:defRPr sz="4800" b="1" baseline="0">
                <a:solidFill>
                  <a:schemeClr val="bg2"/>
                </a:solidFill>
                <a:latin typeface="+mj-lt"/>
              </a:defRPr>
            </a:lvl1pPr>
          </a:lstStyle>
          <a:p>
            <a:r>
              <a:rPr lang="en-GB" noProof="0"/>
              <a:t>Divider</a:t>
            </a:r>
          </a:p>
        </p:txBody>
      </p:sp>
      <p:sp>
        <p:nvSpPr>
          <p:cNvPr id="4" name="Marcador de texto 3">
            <a:extLst>
              <a:ext uri="{FF2B5EF4-FFF2-40B4-BE49-F238E27FC236}">
                <a16:creationId xmlns:a16="http://schemas.microsoft.com/office/drawing/2014/main" id="{8D07D753-0762-4F94-9B64-E0F407942833}"/>
              </a:ext>
            </a:extLst>
          </p:cNvPr>
          <p:cNvSpPr>
            <a:spLocks noGrp="1"/>
          </p:cNvSpPr>
          <p:nvPr>
            <p:ph type="body" sz="quarter" idx="15" hasCustomPrompt="1"/>
          </p:nvPr>
        </p:nvSpPr>
        <p:spPr>
          <a:xfrm>
            <a:off x="576263" y="727984"/>
            <a:ext cx="1382712" cy="1309160"/>
          </a:xfrm>
          <a:prstGeom prst="rect">
            <a:avLst/>
          </a:prstGeom>
        </p:spPr>
        <p:txBody>
          <a:bodyPr>
            <a:noAutofit/>
          </a:bodyPr>
          <a:lstStyle>
            <a:lvl1pPr marL="0" indent="0">
              <a:lnSpc>
                <a:spcPct val="100000"/>
              </a:lnSpc>
              <a:buNone/>
              <a:defRPr sz="9600" b="1">
                <a:solidFill>
                  <a:schemeClr val="accent3"/>
                </a:solidFill>
              </a:defRPr>
            </a:lvl1pPr>
          </a:lstStyle>
          <a:p>
            <a:pPr lvl="0"/>
            <a:r>
              <a:rPr lang="en-GB" noProof="0"/>
              <a:t>1.</a:t>
            </a:r>
          </a:p>
        </p:txBody>
      </p:sp>
      <p:sp>
        <p:nvSpPr>
          <p:cNvPr id="5" name="CuadroTexto 10">
            <a:extLst>
              <a:ext uri="{FF2B5EF4-FFF2-40B4-BE49-F238E27FC236}">
                <a16:creationId xmlns:a16="http://schemas.microsoft.com/office/drawing/2014/main" id="{B7EBE7C3-D00C-4073-B46F-5E3DC4E4D917}"/>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10" name="Rectangle 9">
            <a:extLst>
              <a:ext uri="{FF2B5EF4-FFF2-40B4-BE49-F238E27FC236}">
                <a16:creationId xmlns:a16="http://schemas.microsoft.com/office/drawing/2014/main" id="{FE149D31-20F1-49BD-968C-5B918B13D7BB}"/>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5BA04D31-CA07-4CBD-B716-AFE2C43B2CC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9" name="Freeform 5">
            <a:extLst>
              <a:ext uri="{FF2B5EF4-FFF2-40B4-BE49-F238E27FC236}">
                <a16:creationId xmlns:a16="http://schemas.microsoft.com/office/drawing/2014/main" id="{70A2B1E2-3A84-46CE-A679-E7A834276049}"/>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2431482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Only title and subtitl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4" name="CuadroTexto 10">
            <a:extLst>
              <a:ext uri="{FF2B5EF4-FFF2-40B4-BE49-F238E27FC236}">
                <a16:creationId xmlns:a16="http://schemas.microsoft.com/office/drawing/2014/main" id="{3C87E0A6-1059-4218-A64B-28A129C44D03}"/>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8" name="Title Placeholder 1">
            <a:extLst>
              <a:ext uri="{FF2B5EF4-FFF2-40B4-BE49-F238E27FC236}">
                <a16:creationId xmlns:a16="http://schemas.microsoft.com/office/drawing/2014/main" id="{2D3C73B5-94A6-4942-8968-42C287007868}"/>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9" name="Freeform 5">
            <a:extLst>
              <a:ext uri="{FF2B5EF4-FFF2-40B4-BE49-F238E27FC236}">
                <a16:creationId xmlns:a16="http://schemas.microsoft.com/office/drawing/2014/main" id="{54D79634-E01E-4490-BCE6-1A47A62999F5}"/>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11" name="Title 1">
            <a:extLst>
              <a:ext uri="{FF2B5EF4-FFF2-40B4-BE49-F238E27FC236}">
                <a16:creationId xmlns:a16="http://schemas.microsoft.com/office/drawing/2014/main" id="{B570EDEF-827A-40C3-A9DE-9C1E988A49B3}"/>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bg1"/>
                </a:solidFill>
                <a:latin typeface="+mj-lt"/>
              </a:defRPr>
            </a:lvl1pPr>
          </a:lstStyle>
          <a:p>
            <a:r>
              <a:rPr lang="en-US" noProof="0"/>
              <a:t>Click to edit Master title style</a:t>
            </a:r>
            <a:endParaRPr lang="en-GB" noProof="0"/>
          </a:p>
        </p:txBody>
      </p:sp>
      <p:sp>
        <p:nvSpPr>
          <p:cNvPr id="12" name="Text Placeholder 19">
            <a:extLst>
              <a:ext uri="{FF2B5EF4-FFF2-40B4-BE49-F238E27FC236}">
                <a16:creationId xmlns:a16="http://schemas.microsoft.com/office/drawing/2014/main" id="{06FD2F86-BA43-4455-A370-0340F50D33A1}"/>
              </a:ext>
            </a:extLst>
          </p:cNvPr>
          <p:cNvSpPr>
            <a:spLocks noGrp="1"/>
          </p:cNvSpPr>
          <p:nvPr>
            <p:ph type="body" sz="quarter" idx="14"/>
          </p:nvPr>
        </p:nvSpPr>
        <p:spPr>
          <a:xfrm>
            <a:off x="621824" y="675000"/>
            <a:ext cx="10884747" cy="468000"/>
          </a:xfrm>
          <a:prstGeom prst="rect">
            <a:avLst/>
          </a:prstGeom>
        </p:spPr>
        <p:txBody>
          <a:bodyPr>
            <a:noAutofit/>
          </a:bodyPr>
          <a:lstStyle>
            <a:lvl1pPr marL="0" indent="0">
              <a:lnSpc>
                <a:spcPct val="100000"/>
              </a:lnSpc>
              <a:buNone/>
              <a:defRPr lang="en-US" sz="2000" kern="1200" noProof="0" dirty="0">
                <a:solidFill>
                  <a:schemeClr val="accent3"/>
                </a:solidFill>
                <a:latin typeface="+mj-lt"/>
                <a:ea typeface="+mn-ea"/>
                <a:cs typeface="+mn-cs"/>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30180769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Only title and subtitl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4" name="CuadroTexto 10">
            <a:extLst>
              <a:ext uri="{FF2B5EF4-FFF2-40B4-BE49-F238E27FC236}">
                <a16:creationId xmlns:a16="http://schemas.microsoft.com/office/drawing/2014/main" id="{3C87E0A6-1059-4218-A64B-28A129C44D03}"/>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8" name="Title Placeholder 1">
            <a:extLst>
              <a:ext uri="{FF2B5EF4-FFF2-40B4-BE49-F238E27FC236}">
                <a16:creationId xmlns:a16="http://schemas.microsoft.com/office/drawing/2014/main" id="{2D3C73B5-94A6-4942-8968-42C287007868}"/>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9" name="Freeform 5">
            <a:extLst>
              <a:ext uri="{FF2B5EF4-FFF2-40B4-BE49-F238E27FC236}">
                <a16:creationId xmlns:a16="http://schemas.microsoft.com/office/drawing/2014/main" id="{54D79634-E01E-4490-BCE6-1A47A62999F5}"/>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11" name="Title 1">
            <a:extLst>
              <a:ext uri="{FF2B5EF4-FFF2-40B4-BE49-F238E27FC236}">
                <a16:creationId xmlns:a16="http://schemas.microsoft.com/office/drawing/2014/main" id="{B570EDEF-827A-40C3-A9DE-9C1E988A49B3}"/>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bg1"/>
                </a:solidFill>
                <a:latin typeface="+mj-lt"/>
              </a:defRPr>
            </a:lvl1pPr>
          </a:lstStyle>
          <a:p>
            <a:r>
              <a:rPr lang="en-US" noProof="0"/>
              <a:t>Click to edit Master title style</a:t>
            </a:r>
            <a:endParaRPr lang="en-GB" noProof="0"/>
          </a:p>
        </p:txBody>
      </p:sp>
      <p:sp>
        <p:nvSpPr>
          <p:cNvPr id="12" name="Text Placeholder 19">
            <a:extLst>
              <a:ext uri="{FF2B5EF4-FFF2-40B4-BE49-F238E27FC236}">
                <a16:creationId xmlns:a16="http://schemas.microsoft.com/office/drawing/2014/main" id="{06FD2F86-BA43-4455-A370-0340F50D33A1}"/>
              </a:ext>
            </a:extLst>
          </p:cNvPr>
          <p:cNvSpPr>
            <a:spLocks noGrp="1"/>
          </p:cNvSpPr>
          <p:nvPr>
            <p:ph type="body" sz="quarter" idx="14"/>
          </p:nvPr>
        </p:nvSpPr>
        <p:spPr>
          <a:xfrm>
            <a:off x="621824" y="675000"/>
            <a:ext cx="10884747" cy="468000"/>
          </a:xfrm>
          <a:prstGeom prst="rect">
            <a:avLst/>
          </a:prstGeom>
        </p:spPr>
        <p:txBody>
          <a:bodyPr>
            <a:noAutofit/>
          </a:bodyPr>
          <a:lstStyle>
            <a:lvl1pPr marL="0" indent="0">
              <a:lnSpc>
                <a:spcPct val="100000"/>
              </a:lnSpc>
              <a:buNone/>
              <a:defRPr lang="en-US" sz="2000" kern="1200" noProof="0" dirty="0">
                <a:solidFill>
                  <a:schemeClr val="accent3"/>
                </a:solidFill>
                <a:latin typeface="+mj-lt"/>
                <a:ea typeface="+mn-ea"/>
                <a:cs typeface="+mn-cs"/>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30180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Only titl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3" name="CuadroTexto 10">
            <a:extLst>
              <a:ext uri="{FF2B5EF4-FFF2-40B4-BE49-F238E27FC236}">
                <a16:creationId xmlns:a16="http://schemas.microsoft.com/office/drawing/2014/main" id="{6D752194-312E-47AC-9722-C409CD52BE6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7" name="Title Placeholder 1">
            <a:extLst>
              <a:ext uri="{FF2B5EF4-FFF2-40B4-BE49-F238E27FC236}">
                <a16:creationId xmlns:a16="http://schemas.microsoft.com/office/drawing/2014/main" id="{DBE0268A-29F6-4D08-A0C3-C08AAAB15D32}"/>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946F17CF-5057-4C3B-A7DB-F99275971837}"/>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9" name="Title 1">
            <a:extLst>
              <a:ext uri="{FF2B5EF4-FFF2-40B4-BE49-F238E27FC236}">
                <a16:creationId xmlns:a16="http://schemas.microsoft.com/office/drawing/2014/main" id="{1B291B39-93DD-4AA3-92EF-EC06680D6D2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bg1"/>
                </a:solidFill>
                <a:latin typeface="+mj-lt"/>
              </a:defRPr>
            </a:lvl1pPr>
          </a:lstStyle>
          <a:p>
            <a:r>
              <a:rPr lang="en-US" noProof="0"/>
              <a:t>Click to edit Master title style</a:t>
            </a:r>
            <a:endParaRPr lang="en-GB" noProof="0"/>
          </a:p>
        </p:txBody>
      </p:sp>
    </p:spTree>
    <p:extLst>
      <p:ext uri="{BB962C8B-B14F-4D97-AF65-F5344CB8AC3E}">
        <p14:creationId xmlns:p14="http://schemas.microsoft.com/office/powerpoint/2010/main" val="323712369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Only titl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3" name="CuadroTexto 10">
            <a:extLst>
              <a:ext uri="{FF2B5EF4-FFF2-40B4-BE49-F238E27FC236}">
                <a16:creationId xmlns:a16="http://schemas.microsoft.com/office/drawing/2014/main" id="{6D752194-312E-47AC-9722-C409CD52BE6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7" name="Title Placeholder 1">
            <a:extLst>
              <a:ext uri="{FF2B5EF4-FFF2-40B4-BE49-F238E27FC236}">
                <a16:creationId xmlns:a16="http://schemas.microsoft.com/office/drawing/2014/main" id="{DBE0268A-29F6-4D08-A0C3-C08AAAB15D32}"/>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946F17CF-5057-4C3B-A7DB-F99275971837}"/>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9" name="Title 1">
            <a:extLst>
              <a:ext uri="{FF2B5EF4-FFF2-40B4-BE49-F238E27FC236}">
                <a16:creationId xmlns:a16="http://schemas.microsoft.com/office/drawing/2014/main" id="{1B291B39-93DD-4AA3-92EF-EC06680D6D2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bg1"/>
                </a:solidFill>
                <a:latin typeface="+mj-lt"/>
              </a:defRPr>
            </a:lvl1pPr>
          </a:lstStyle>
          <a:p>
            <a:r>
              <a:rPr lang="en-US" noProof="0"/>
              <a:t>Click to edit Master title style</a:t>
            </a:r>
            <a:endParaRPr lang="en-GB" noProof="0"/>
          </a:p>
        </p:txBody>
      </p:sp>
    </p:spTree>
    <p:extLst>
      <p:ext uri="{BB962C8B-B14F-4D97-AF65-F5344CB8AC3E}">
        <p14:creationId xmlns:p14="http://schemas.microsoft.com/office/powerpoint/2010/main" val="323712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3115" y="188913"/>
            <a:ext cx="10917903" cy="718316"/>
          </a:xfrm>
        </p:spPr>
        <p:txBody>
          <a:bodyPr tIns="0" anchor="b">
            <a:noAutofit/>
          </a:bodyPr>
          <a:lstStyle>
            <a:lvl1pPr>
              <a:lnSpc>
                <a:spcPct val="100000"/>
              </a:lnSpc>
              <a:defRPr sz="4000" b="1">
                <a:solidFill>
                  <a:schemeClr val="tx2"/>
                </a:solidFill>
                <a:latin typeface="+mj-lt"/>
              </a:defRPr>
            </a:lvl1pPr>
          </a:lstStyle>
          <a:p>
            <a:r>
              <a:rPr lang="en-GB" noProof="0"/>
              <a:t>Agenda</a:t>
            </a:r>
          </a:p>
        </p:txBody>
      </p:sp>
      <p:sp>
        <p:nvSpPr>
          <p:cNvPr id="5" name="Marcador de texto 4"/>
          <p:cNvSpPr>
            <a:spLocks noGrp="1"/>
          </p:cNvSpPr>
          <p:nvPr>
            <p:ph type="body" sz="quarter" idx="14" hasCustomPrompt="1"/>
          </p:nvPr>
        </p:nvSpPr>
        <p:spPr>
          <a:xfrm>
            <a:off x="637618" y="1470991"/>
            <a:ext cx="1091790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000" baseline="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Tree>
    <p:extLst>
      <p:ext uri="{BB962C8B-B14F-4D97-AF65-F5344CB8AC3E}">
        <p14:creationId xmlns:p14="http://schemas.microsoft.com/office/powerpoint/2010/main" val="38956115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Quote I">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2570" y="899886"/>
            <a:ext cx="10684166" cy="4267200"/>
          </a:xfrm>
        </p:spPr>
        <p:txBody>
          <a:bodyPr anchor="b">
            <a:normAutofit/>
          </a:bodyPr>
          <a:lstStyle>
            <a:lvl1pPr>
              <a:lnSpc>
                <a:spcPct val="100000"/>
              </a:lnSpc>
              <a:defRPr lang="en-GB" sz="4000" b="1" kern="1200" noProof="0" dirty="0">
                <a:solidFill>
                  <a:schemeClr val="bg1"/>
                </a:solidFill>
                <a:latin typeface="+mj-lt"/>
                <a:ea typeface="+mj-ea"/>
                <a:cs typeface="+mj-cs"/>
              </a:defRPr>
            </a:lvl1pPr>
          </a:lstStyle>
          <a:p>
            <a:r>
              <a:rPr lang="en-GB" noProof="0"/>
              <a:t>“Click to insert your quote”</a:t>
            </a:r>
          </a:p>
        </p:txBody>
      </p:sp>
      <p:sp>
        <p:nvSpPr>
          <p:cNvPr id="6" name="Text Placeholder 19"/>
          <p:cNvSpPr>
            <a:spLocks noGrp="1"/>
          </p:cNvSpPr>
          <p:nvPr>
            <p:ph type="body" sz="quarter" idx="13"/>
          </p:nvPr>
        </p:nvSpPr>
        <p:spPr>
          <a:xfrm>
            <a:off x="622570" y="5240908"/>
            <a:ext cx="4263250" cy="498992"/>
          </a:xfrm>
          <a:prstGeom prst="rect">
            <a:avLst/>
          </a:prstGeom>
        </p:spPr>
        <p:txBody>
          <a:bodyPr>
            <a:noAutofit/>
          </a:bodyPr>
          <a:lstStyle>
            <a:lvl1pPr marL="0" indent="0">
              <a:lnSpc>
                <a:spcPct val="100000"/>
              </a:lnSpc>
              <a:buNone/>
              <a:defRPr sz="1600" i="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4" name="CuadroTexto 10">
            <a:extLst>
              <a:ext uri="{FF2B5EF4-FFF2-40B4-BE49-F238E27FC236}">
                <a16:creationId xmlns:a16="http://schemas.microsoft.com/office/drawing/2014/main" id="{E2D4E830-7B4E-4540-AC6D-A0A67B01050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8" name="Title Placeholder 1">
            <a:extLst>
              <a:ext uri="{FF2B5EF4-FFF2-40B4-BE49-F238E27FC236}">
                <a16:creationId xmlns:a16="http://schemas.microsoft.com/office/drawing/2014/main" id="{800C79F7-BB96-4AF9-ADBA-12C1D69FDB09}"/>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9" name="Freeform 5">
            <a:extLst>
              <a:ext uri="{FF2B5EF4-FFF2-40B4-BE49-F238E27FC236}">
                <a16:creationId xmlns:a16="http://schemas.microsoft.com/office/drawing/2014/main" id="{82456293-F850-4655-8766-6C4852F81F8E}"/>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371629871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Quote I">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2570" y="899886"/>
            <a:ext cx="10684166" cy="4267200"/>
          </a:xfrm>
        </p:spPr>
        <p:txBody>
          <a:bodyPr anchor="b">
            <a:normAutofit/>
          </a:bodyPr>
          <a:lstStyle>
            <a:lvl1pPr>
              <a:lnSpc>
                <a:spcPct val="100000"/>
              </a:lnSpc>
              <a:defRPr lang="en-GB" sz="4000" b="1" kern="1200" noProof="0" dirty="0">
                <a:solidFill>
                  <a:schemeClr val="bg1"/>
                </a:solidFill>
                <a:latin typeface="+mj-lt"/>
                <a:ea typeface="+mj-ea"/>
                <a:cs typeface="+mj-cs"/>
              </a:defRPr>
            </a:lvl1pPr>
          </a:lstStyle>
          <a:p>
            <a:r>
              <a:rPr lang="en-GB" noProof="0"/>
              <a:t>“Click to insert your quote”</a:t>
            </a:r>
          </a:p>
        </p:txBody>
      </p:sp>
      <p:sp>
        <p:nvSpPr>
          <p:cNvPr id="6" name="Text Placeholder 19"/>
          <p:cNvSpPr>
            <a:spLocks noGrp="1"/>
          </p:cNvSpPr>
          <p:nvPr>
            <p:ph type="body" sz="quarter" idx="13"/>
          </p:nvPr>
        </p:nvSpPr>
        <p:spPr>
          <a:xfrm>
            <a:off x="622570" y="5240908"/>
            <a:ext cx="4263250" cy="498992"/>
          </a:xfrm>
          <a:prstGeom prst="rect">
            <a:avLst/>
          </a:prstGeom>
        </p:spPr>
        <p:txBody>
          <a:bodyPr>
            <a:noAutofit/>
          </a:bodyPr>
          <a:lstStyle>
            <a:lvl1pPr marL="0" indent="0">
              <a:lnSpc>
                <a:spcPct val="100000"/>
              </a:lnSpc>
              <a:buNone/>
              <a:defRPr sz="1600" i="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4" name="CuadroTexto 10">
            <a:extLst>
              <a:ext uri="{FF2B5EF4-FFF2-40B4-BE49-F238E27FC236}">
                <a16:creationId xmlns:a16="http://schemas.microsoft.com/office/drawing/2014/main" id="{E2D4E830-7B4E-4540-AC6D-A0A67B010508}"/>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8" name="Title Placeholder 1">
            <a:extLst>
              <a:ext uri="{FF2B5EF4-FFF2-40B4-BE49-F238E27FC236}">
                <a16:creationId xmlns:a16="http://schemas.microsoft.com/office/drawing/2014/main" id="{800C79F7-BB96-4AF9-ADBA-12C1D69FDB09}"/>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9" name="Freeform 5">
            <a:extLst>
              <a:ext uri="{FF2B5EF4-FFF2-40B4-BE49-F238E27FC236}">
                <a16:creationId xmlns:a16="http://schemas.microsoft.com/office/drawing/2014/main" id="{82456293-F850-4655-8766-6C4852F81F8E}"/>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37162987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slide_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cxnSp>
        <p:nvCxnSpPr>
          <p:cNvPr id="3" name="Straight Connector 11">
            <a:extLst>
              <a:ext uri="{FF2B5EF4-FFF2-40B4-BE49-F238E27FC236}">
                <a16:creationId xmlns:a16="http://schemas.microsoft.com/office/drawing/2014/main" id="{10531CDB-A57E-4A60-AB8B-074D0FF3A082}"/>
              </a:ext>
            </a:extLst>
          </p:cNvPr>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23">
            <a:extLst>
              <a:ext uri="{FF2B5EF4-FFF2-40B4-BE49-F238E27FC236}">
                <a16:creationId xmlns:a16="http://schemas.microsoft.com/office/drawing/2014/main" id="{256453E9-AD24-4897-B4DA-C517291560AD}"/>
              </a:ext>
            </a:extLst>
          </p:cNvPr>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 name="Text Placeholder 23">
            <a:extLst>
              <a:ext uri="{FF2B5EF4-FFF2-40B4-BE49-F238E27FC236}">
                <a16:creationId xmlns:a16="http://schemas.microsoft.com/office/drawing/2014/main" id="{05159A74-272B-48E9-B8E6-54D3612E4934}"/>
              </a:ext>
            </a:extLst>
          </p:cNvPr>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6" name="Text Placeholder 23">
            <a:extLst>
              <a:ext uri="{FF2B5EF4-FFF2-40B4-BE49-F238E27FC236}">
                <a16:creationId xmlns:a16="http://schemas.microsoft.com/office/drawing/2014/main" id="{5A23AD91-9A0F-4979-BAC4-4B8BD8891662}"/>
              </a:ext>
            </a:extLst>
          </p:cNvPr>
          <p:cNvSpPr>
            <a:spLocks noGrp="1"/>
          </p:cNvSpPr>
          <p:nvPr>
            <p:ph type="body" sz="quarter" idx="38" hasCustomPrompt="1"/>
          </p:nvPr>
        </p:nvSpPr>
        <p:spPr>
          <a:xfrm>
            <a:off x="551598" y="6323083"/>
            <a:ext cx="1602490" cy="390246"/>
          </a:xfrm>
          <a:prstGeom prst="rect">
            <a:avLst/>
          </a:prstGeo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7" name="Freeform 5">
            <a:extLst>
              <a:ext uri="{FF2B5EF4-FFF2-40B4-BE49-F238E27FC236}">
                <a16:creationId xmlns:a16="http://schemas.microsoft.com/office/drawing/2014/main" id="{55D3A50A-B8C0-42CF-8A64-674E4C176C3D}"/>
              </a:ext>
            </a:extLst>
          </p:cNvPr>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chemeClr val="bg1"/>
              </a:solidFill>
            </a:endParaRPr>
          </a:p>
        </p:txBody>
      </p:sp>
      <p:sp>
        <p:nvSpPr>
          <p:cNvPr id="8" name="Freeform 5">
            <a:extLst>
              <a:ext uri="{FF2B5EF4-FFF2-40B4-BE49-F238E27FC236}">
                <a16:creationId xmlns:a16="http://schemas.microsoft.com/office/drawing/2014/main" id="{DB4235E6-6A60-45EA-9015-C26BE4DB265C}"/>
              </a:ext>
            </a:extLst>
          </p:cNvPr>
          <p:cNvSpPr>
            <a:spLocks noEditPoints="1"/>
          </p:cNvSpPr>
          <p:nvPr userDrawn="1"/>
        </p:nvSpPr>
        <p:spPr bwMode="auto">
          <a:xfrm>
            <a:off x="377377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9" name="Freeform 6">
            <a:extLst>
              <a:ext uri="{FF2B5EF4-FFF2-40B4-BE49-F238E27FC236}">
                <a16:creationId xmlns:a16="http://schemas.microsoft.com/office/drawing/2014/main" id="{521AAC2B-CA63-4AAC-B67C-BF4DAC8C91C0}"/>
              </a:ext>
            </a:extLst>
          </p:cNvPr>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0" name="Freeform 7">
            <a:extLst>
              <a:ext uri="{FF2B5EF4-FFF2-40B4-BE49-F238E27FC236}">
                <a16:creationId xmlns:a16="http://schemas.microsoft.com/office/drawing/2014/main" id="{2CE07255-A310-4A25-8FFC-E4062F315F3C}"/>
              </a:ext>
            </a:extLst>
          </p:cNvPr>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1" name="Freeform 8">
            <a:extLst>
              <a:ext uri="{FF2B5EF4-FFF2-40B4-BE49-F238E27FC236}">
                <a16:creationId xmlns:a16="http://schemas.microsoft.com/office/drawing/2014/main" id="{BACD246D-E6B7-4909-ADE6-F22FBCB02C4E}"/>
              </a:ext>
            </a:extLst>
          </p:cNvPr>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2" name="Freeform 9">
            <a:extLst>
              <a:ext uri="{FF2B5EF4-FFF2-40B4-BE49-F238E27FC236}">
                <a16:creationId xmlns:a16="http://schemas.microsoft.com/office/drawing/2014/main" id="{AB314623-6564-4964-BF06-C27B4BDEDB30}"/>
              </a:ext>
            </a:extLst>
          </p:cNvPr>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3" name="Freeform 10">
            <a:extLst>
              <a:ext uri="{FF2B5EF4-FFF2-40B4-BE49-F238E27FC236}">
                <a16:creationId xmlns:a16="http://schemas.microsoft.com/office/drawing/2014/main" id="{B6629996-F98B-476F-8CE4-5948F8123F9C}"/>
              </a:ext>
            </a:extLst>
          </p:cNvPr>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4" name="Freeform 11">
            <a:extLst>
              <a:ext uri="{FF2B5EF4-FFF2-40B4-BE49-F238E27FC236}">
                <a16:creationId xmlns:a16="http://schemas.microsoft.com/office/drawing/2014/main" id="{5DDD7AD1-F563-43C5-8CED-8DCAAEDA1F31}"/>
              </a:ext>
            </a:extLst>
          </p:cNvPr>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5" name="Title 1">
            <a:extLst>
              <a:ext uri="{FF2B5EF4-FFF2-40B4-BE49-F238E27FC236}">
                <a16:creationId xmlns:a16="http://schemas.microsoft.com/office/drawing/2014/main" id="{C8CB2EF8-59E0-4FD0-AD43-66E1D3554102}"/>
              </a:ext>
            </a:extLst>
          </p:cNvPr>
          <p:cNvSpPr>
            <a:spLocks noGrp="1"/>
          </p:cNvSpPr>
          <p:nvPr>
            <p:ph type="title" hasCustomPrompt="1"/>
          </p:nvPr>
        </p:nvSpPr>
        <p:spPr>
          <a:xfrm>
            <a:off x="539067" y="2839916"/>
            <a:ext cx="4051441" cy="1178168"/>
          </a:xfrm>
          <a:prstGeom prst="rect">
            <a:avLst/>
          </a:prstGeom>
        </p:spPr>
        <p:txBody>
          <a:bodyPr anchor="t"/>
          <a:lstStyle>
            <a:lvl1pPr>
              <a:lnSpc>
                <a:spcPct val="100000"/>
              </a:lnSpc>
              <a:defRPr sz="4800" b="1" baseline="0">
                <a:solidFill>
                  <a:schemeClr val="bg1"/>
                </a:solidFill>
                <a:latin typeface="Amadeus" panose="02000506020000020004" pitchFamily="50" charset="0"/>
                <a:cs typeface="72 Black" panose="020B0A04030603020204" pitchFamily="34" charset="0"/>
              </a:defRPr>
            </a:lvl1pPr>
          </a:lstStyle>
          <a:p>
            <a:r>
              <a:rPr lang="en-GB" noProof="0"/>
              <a:t>Thanks!</a:t>
            </a:r>
          </a:p>
        </p:txBody>
      </p:sp>
      <p:sp>
        <p:nvSpPr>
          <p:cNvPr id="16" name="CuadroTexto 10">
            <a:extLst>
              <a:ext uri="{FF2B5EF4-FFF2-40B4-BE49-F238E27FC236}">
                <a16:creationId xmlns:a16="http://schemas.microsoft.com/office/drawing/2014/main" id="{E9A79284-5DD4-47DA-B9EE-016C9EC88A8A}"/>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2" name="Rectangle 1">
            <a:extLst>
              <a:ext uri="{FF2B5EF4-FFF2-40B4-BE49-F238E27FC236}">
                <a16:creationId xmlns:a16="http://schemas.microsoft.com/office/drawing/2014/main" id="{36511371-2A21-46F7-B813-809B6AE872C9}"/>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Placeholder 1">
            <a:extLst>
              <a:ext uri="{FF2B5EF4-FFF2-40B4-BE49-F238E27FC236}">
                <a16:creationId xmlns:a16="http://schemas.microsoft.com/office/drawing/2014/main" id="{C7F95009-36DC-442D-863D-2990E18CA365}"/>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20" name="Freeform 5">
            <a:extLst>
              <a:ext uri="{FF2B5EF4-FFF2-40B4-BE49-F238E27FC236}">
                <a16:creationId xmlns:a16="http://schemas.microsoft.com/office/drawing/2014/main" id="{4518ABA9-1871-4B8F-AFC3-4BEDB5BBD453}"/>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65969793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hank you slide_blue">
    <p:bg>
      <p:bgPr>
        <a:gradFill>
          <a:gsLst>
            <a:gs pos="0">
              <a:schemeClr val="accent1"/>
            </a:gs>
            <a:gs pos="100000">
              <a:schemeClr val="accent2"/>
            </a:gs>
          </a:gsLst>
          <a:lin ang="5400000" scaled="1"/>
        </a:gradFill>
        <a:effectLst/>
      </p:bgPr>
    </p:bg>
    <p:spTree>
      <p:nvGrpSpPr>
        <p:cNvPr id="1" name=""/>
        <p:cNvGrpSpPr/>
        <p:nvPr/>
      </p:nvGrpSpPr>
      <p:grpSpPr>
        <a:xfrm>
          <a:off x="0" y="0"/>
          <a:ext cx="0" cy="0"/>
          <a:chOff x="0" y="0"/>
          <a:chExt cx="0" cy="0"/>
        </a:xfrm>
      </p:grpSpPr>
      <p:cxnSp>
        <p:nvCxnSpPr>
          <p:cNvPr id="3" name="Straight Connector 11">
            <a:extLst>
              <a:ext uri="{FF2B5EF4-FFF2-40B4-BE49-F238E27FC236}">
                <a16:creationId xmlns:a16="http://schemas.microsoft.com/office/drawing/2014/main" id="{10531CDB-A57E-4A60-AB8B-074D0FF3A082}"/>
              </a:ext>
            </a:extLst>
          </p:cNvPr>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23">
            <a:extLst>
              <a:ext uri="{FF2B5EF4-FFF2-40B4-BE49-F238E27FC236}">
                <a16:creationId xmlns:a16="http://schemas.microsoft.com/office/drawing/2014/main" id="{256453E9-AD24-4897-B4DA-C517291560AD}"/>
              </a:ext>
            </a:extLst>
          </p:cNvPr>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 name="Text Placeholder 23">
            <a:extLst>
              <a:ext uri="{FF2B5EF4-FFF2-40B4-BE49-F238E27FC236}">
                <a16:creationId xmlns:a16="http://schemas.microsoft.com/office/drawing/2014/main" id="{05159A74-272B-48E9-B8E6-54D3612E4934}"/>
              </a:ext>
            </a:extLst>
          </p:cNvPr>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6" name="Text Placeholder 23">
            <a:extLst>
              <a:ext uri="{FF2B5EF4-FFF2-40B4-BE49-F238E27FC236}">
                <a16:creationId xmlns:a16="http://schemas.microsoft.com/office/drawing/2014/main" id="{5A23AD91-9A0F-4979-BAC4-4B8BD8891662}"/>
              </a:ext>
            </a:extLst>
          </p:cNvPr>
          <p:cNvSpPr>
            <a:spLocks noGrp="1"/>
          </p:cNvSpPr>
          <p:nvPr>
            <p:ph type="body" sz="quarter" idx="38" hasCustomPrompt="1"/>
          </p:nvPr>
        </p:nvSpPr>
        <p:spPr>
          <a:xfrm>
            <a:off x="551598" y="6323083"/>
            <a:ext cx="1602490" cy="390246"/>
          </a:xfrm>
          <a:prstGeom prst="rect">
            <a:avLst/>
          </a:prstGeo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7" name="Freeform 5">
            <a:extLst>
              <a:ext uri="{FF2B5EF4-FFF2-40B4-BE49-F238E27FC236}">
                <a16:creationId xmlns:a16="http://schemas.microsoft.com/office/drawing/2014/main" id="{55D3A50A-B8C0-42CF-8A64-674E4C176C3D}"/>
              </a:ext>
            </a:extLst>
          </p:cNvPr>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chemeClr val="bg1"/>
              </a:solidFill>
            </a:endParaRPr>
          </a:p>
        </p:txBody>
      </p:sp>
      <p:sp>
        <p:nvSpPr>
          <p:cNvPr id="8" name="Freeform 5">
            <a:extLst>
              <a:ext uri="{FF2B5EF4-FFF2-40B4-BE49-F238E27FC236}">
                <a16:creationId xmlns:a16="http://schemas.microsoft.com/office/drawing/2014/main" id="{DB4235E6-6A60-45EA-9015-C26BE4DB265C}"/>
              </a:ext>
            </a:extLst>
          </p:cNvPr>
          <p:cNvSpPr>
            <a:spLocks noEditPoints="1"/>
          </p:cNvSpPr>
          <p:nvPr userDrawn="1"/>
        </p:nvSpPr>
        <p:spPr bwMode="auto">
          <a:xfrm>
            <a:off x="377377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9" name="Freeform 6">
            <a:extLst>
              <a:ext uri="{FF2B5EF4-FFF2-40B4-BE49-F238E27FC236}">
                <a16:creationId xmlns:a16="http://schemas.microsoft.com/office/drawing/2014/main" id="{521AAC2B-CA63-4AAC-B67C-BF4DAC8C91C0}"/>
              </a:ext>
            </a:extLst>
          </p:cNvPr>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0" name="Freeform 7">
            <a:extLst>
              <a:ext uri="{FF2B5EF4-FFF2-40B4-BE49-F238E27FC236}">
                <a16:creationId xmlns:a16="http://schemas.microsoft.com/office/drawing/2014/main" id="{2CE07255-A310-4A25-8FFC-E4062F315F3C}"/>
              </a:ext>
            </a:extLst>
          </p:cNvPr>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1" name="Freeform 8">
            <a:extLst>
              <a:ext uri="{FF2B5EF4-FFF2-40B4-BE49-F238E27FC236}">
                <a16:creationId xmlns:a16="http://schemas.microsoft.com/office/drawing/2014/main" id="{BACD246D-E6B7-4909-ADE6-F22FBCB02C4E}"/>
              </a:ext>
            </a:extLst>
          </p:cNvPr>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2" name="Freeform 9">
            <a:extLst>
              <a:ext uri="{FF2B5EF4-FFF2-40B4-BE49-F238E27FC236}">
                <a16:creationId xmlns:a16="http://schemas.microsoft.com/office/drawing/2014/main" id="{AB314623-6564-4964-BF06-C27B4BDEDB30}"/>
              </a:ext>
            </a:extLst>
          </p:cNvPr>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3" name="Freeform 10">
            <a:extLst>
              <a:ext uri="{FF2B5EF4-FFF2-40B4-BE49-F238E27FC236}">
                <a16:creationId xmlns:a16="http://schemas.microsoft.com/office/drawing/2014/main" id="{B6629996-F98B-476F-8CE4-5948F8123F9C}"/>
              </a:ext>
            </a:extLst>
          </p:cNvPr>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4" name="Freeform 11">
            <a:extLst>
              <a:ext uri="{FF2B5EF4-FFF2-40B4-BE49-F238E27FC236}">
                <a16:creationId xmlns:a16="http://schemas.microsoft.com/office/drawing/2014/main" id="{5DDD7AD1-F563-43C5-8CED-8DCAAEDA1F31}"/>
              </a:ext>
            </a:extLst>
          </p:cNvPr>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5" name="Title 1">
            <a:extLst>
              <a:ext uri="{FF2B5EF4-FFF2-40B4-BE49-F238E27FC236}">
                <a16:creationId xmlns:a16="http://schemas.microsoft.com/office/drawing/2014/main" id="{C8CB2EF8-59E0-4FD0-AD43-66E1D3554102}"/>
              </a:ext>
            </a:extLst>
          </p:cNvPr>
          <p:cNvSpPr>
            <a:spLocks noGrp="1"/>
          </p:cNvSpPr>
          <p:nvPr>
            <p:ph type="title" hasCustomPrompt="1"/>
          </p:nvPr>
        </p:nvSpPr>
        <p:spPr>
          <a:xfrm>
            <a:off x="539067" y="2839916"/>
            <a:ext cx="4051441" cy="1178168"/>
          </a:xfrm>
          <a:prstGeom prst="rect">
            <a:avLst/>
          </a:prstGeom>
        </p:spPr>
        <p:txBody>
          <a:bodyPr anchor="t"/>
          <a:lstStyle>
            <a:lvl1pPr>
              <a:lnSpc>
                <a:spcPct val="100000"/>
              </a:lnSpc>
              <a:defRPr sz="4800" b="1" baseline="0">
                <a:solidFill>
                  <a:schemeClr val="bg1"/>
                </a:solidFill>
                <a:latin typeface="Amadeus" panose="02000506020000020004" pitchFamily="50" charset="0"/>
                <a:cs typeface="72 Black" panose="020B0A04030603020204" pitchFamily="34" charset="0"/>
              </a:defRPr>
            </a:lvl1pPr>
          </a:lstStyle>
          <a:p>
            <a:r>
              <a:rPr lang="en-GB" noProof="0"/>
              <a:t>Thanks!</a:t>
            </a:r>
          </a:p>
        </p:txBody>
      </p:sp>
      <p:sp>
        <p:nvSpPr>
          <p:cNvPr id="16" name="CuadroTexto 10">
            <a:extLst>
              <a:ext uri="{FF2B5EF4-FFF2-40B4-BE49-F238E27FC236}">
                <a16:creationId xmlns:a16="http://schemas.microsoft.com/office/drawing/2014/main" id="{E9A79284-5DD4-47DA-B9EE-016C9EC88A8A}"/>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2" name="Rectangle 1">
            <a:extLst>
              <a:ext uri="{FF2B5EF4-FFF2-40B4-BE49-F238E27FC236}">
                <a16:creationId xmlns:a16="http://schemas.microsoft.com/office/drawing/2014/main" id="{36511371-2A21-46F7-B813-809B6AE872C9}"/>
              </a:ext>
            </a:extLst>
          </p:cNvPr>
          <p:cNvSpPr/>
          <p:nvPr userDrawn="1"/>
        </p:nvSpPr>
        <p:spPr>
          <a:xfrm>
            <a:off x="162970" y="6518623"/>
            <a:ext cx="242224" cy="226801"/>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Placeholder 1">
            <a:extLst>
              <a:ext uri="{FF2B5EF4-FFF2-40B4-BE49-F238E27FC236}">
                <a16:creationId xmlns:a16="http://schemas.microsoft.com/office/drawing/2014/main" id="{C7F95009-36DC-442D-863D-2990E18CA365}"/>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20" name="Freeform 5">
            <a:extLst>
              <a:ext uri="{FF2B5EF4-FFF2-40B4-BE49-F238E27FC236}">
                <a16:creationId xmlns:a16="http://schemas.microsoft.com/office/drawing/2014/main" id="{4518ABA9-1871-4B8F-AFC3-4BEDB5BBD453}"/>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65969793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03115" y="188913"/>
            <a:ext cx="10917903" cy="718316"/>
          </a:xfrm>
        </p:spPr>
        <p:txBody>
          <a:bodyPr tIns="0" anchor="b">
            <a:noAutofit/>
          </a:bodyPr>
          <a:lstStyle>
            <a:lvl1pPr>
              <a:lnSpc>
                <a:spcPct val="100000"/>
              </a:lnSpc>
              <a:defRPr sz="4000" b="1">
                <a:solidFill>
                  <a:schemeClr val="tx2"/>
                </a:solidFill>
                <a:latin typeface="+mj-lt"/>
              </a:defRPr>
            </a:lvl1pPr>
          </a:lstStyle>
          <a:p>
            <a:r>
              <a:rPr lang="en-GB" noProof="0"/>
              <a:t>Agenda</a:t>
            </a:r>
          </a:p>
        </p:txBody>
      </p:sp>
      <p:sp>
        <p:nvSpPr>
          <p:cNvPr id="5" name="Marcador de texto 4"/>
          <p:cNvSpPr>
            <a:spLocks noGrp="1"/>
          </p:cNvSpPr>
          <p:nvPr>
            <p:ph type="body" sz="quarter" idx="14" hasCustomPrompt="1"/>
          </p:nvPr>
        </p:nvSpPr>
        <p:spPr>
          <a:xfrm>
            <a:off x="637618" y="1470991"/>
            <a:ext cx="1091790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000" baseline="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Tree>
    <p:extLst>
      <p:ext uri="{BB962C8B-B14F-4D97-AF65-F5344CB8AC3E}">
        <p14:creationId xmlns:p14="http://schemas.microsoft.com/office/powerpoint/2010/main" val="38956115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with photo background l">
    <p:spTree>
      <p:nvGrpSpPr>
        <p:cNvPr id="1" name=""/>
        <p:cNvGrpSpPr/>
        <p:nvPr/>
      </p:nvGrpSpPr>
      <p:grpSpPr>
        <a:xfrm>
          <a:off x="0" y="0"/>
          <a:ext cx="0" cy="0"/>
          <a:chOff x="0" y="0"/>
          <a:chExt cx="0" cy="0"/>
        </a:xfrm>
      </p:grpSpPr>
      <p:sp>
        <p:nvSpPr>
          <p:cNvPr id="61" name="Picture Placeholder 6">
            <a:extLst>
              <a:ext uri="{C183D7F6-B498-43B3-948B-1728B52AA6E4}">
                <adec:decorative xmlns:adec="http://schemas.microsoft.com/office/drawing/2017/decorative" val="1"/>
              </a:ext>
            </a:extLst>
          </p:cNvPr>
          <p:cNvSpPr>
            <a:spLocks noGrp="1"/>
          </p:cNvSpPr>
          <p:nvPr>
            <p:ph type="pic" sz="quarter" idx="12" hasCustomPrompt="1"/>
          </p:nvPr>
        </p:nvSpPr>
        <p:spPr>
          <a:xfrm>
            <a:off x="-41266" y="-1574"/>
            <a:ext cx="12233266" cy="6859574"/>
          </a:xfrm>
          <a:prstGeom prst="rect">
            <a:avLst/>
          </a:prstGeom>
          <a:solidFill>
            <a:schemeClr val="accent3"/>
          </a:solidFill>
        </p:spPr>
        <p:txBody>
          <a:bodyPr anchor="ctr">
            <a:normAutofit/>
          </a:bodyPr>
          <a:lstStyle>
            <a:lvl1pPr marL="0" indent="0" algn="l">
              <a:lnSpc>
                <a:spcPct val="100000"/>
              </a:lnSpc>
              <a:buNone/>
              <a:defRPr sz="1800" b="1" baseline="0"/>
            </a:lvl1pPr>
          </a:lstStyle>
          <a:p>
            <a:r>
              <a:rPr lang="en-GB" noProof="0"/>
              <a:t>                                       Insert your photo here &gt;</a:t>
            </a:r>
          </a:p>
        </p:txBody>
      </p:sp>
      <p:sp>
        <p:nvSpPr>
          <p:cNvPr id="9" name="Text Placeholder 97"/>
          <p:cNvSpPr>
            <a:spLocks noGrp="1"/>
          </p:cNvSpPr>
          <p:nvPr>
            <p:ph type="body" sz="quarter" idx="15" hasCustomPrompt="1"/>
          </p:nvPr>
        </p:nvSpPr>
        <p:spPr>
          <a:xfrm>
            <a:off x="7970109" y="5495997"/>
            <a:ext cx="3541587" cy="790503"/>
          </a:xfrm>
          <a:prstGeom prst="rect">
            <a:avLst/>
          </a:prstGeom>
        </p:spPr>
        <p:txBody>
          <a:bodyPr anchor="b">
            <a:normAutofit/>
          </a:bodyPr>
          <a:lstStyle>
            <a:lvl1pPr marL="0" indent="0" algn="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31" name="Title 1"/>
          <p:cNvSpPr>
            <a:spLocks noGrp="1"/>
          </p:cNvSpPr>
          <p:nvPr>
            <p:ph type="title" hasCustomPrompt="1"/>
          </p:nvPr>
        </p:nvSpPr>
        <p:spPr>
          <a:xfrm>
            <a:off x="6603641" y="2458245"/>
            <a:ext cx="4902559" cy="1727779"/>
          </a:xfrm>
          <a:prstGeom prst="rect">
            <a:avLst/>
          </a:prstGeom>
        </p:spPr>
        <p:txBody>
          <a:bodyPr anchor="b">
            <a:noAutofit/>
          </a:bodyPr>
          <a:lstStyle>
            <a:lvl1pPr algn="r">
              <a:lnSpc>
                <a:spcPct val="100000"/>
              </a:lnSpc>
              <a:defRPr sz="4800" b="1" baseline="0">
                <a:solidFill>
                  <a:schemeClr val="bg1"/>
                </a:solidFill>
                <a:latin typeface="+mj-lt"/>
              </a:defRPr>
            </a:lvl1pPr>
          </a:lstStyle>
          <a:p>
            <a:r>
              <a:rPr lang="en-GB" noProof="0"/>
              <a:t>Add your title here</a:t>
            </a:r>
          </a:p>
        </p:txBody>
      </p:sp>
      <p:sp>
        <p:nvSpPr>
          <p:cNvPr id="32" name="Text Placeholder 19"/>
          <p:cNvSpPr>
            <a:spLocks noGrp="1"/>
          </p:cNvSpPr>
          <p:nvPr>
            <p:ph type="body" sz="quarter" idx="13" hasCustomPrompt="1"/>
          </p:nvPr>
        </p:nvSpPr>
        <p:spPr>
          <a:xfrm>
            <a:off x="6609138" y="4373324"/>
            <a:ext cx="4902559" cy="498992"/>
          </a:xfrm>
          <a:prstGeom prst="rect">
            <a:avLst/>
          </a:prstGeom>
        </p:spPr>
        <p:txBody>
          <a:bodyPr>
            <a:noAutofit/>
          </a:bodyPr>
          <a:lstStyle>
            <a:lvl1pPr marL="0" indent="0" algn="r">
              <a:lnSpc>
                <a:spcPct val="100000"/>
              </a:lnSpc>
              <a:buNone/>
              <a:defRPr sz="16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1" name="Title Placeholder 1">
            <a:extLst>
              <a:ext uri="{FF2B5EF4-FFF2-40B4-BE49-F238E27FC236}">
                <a16:creationId xmlns:a16="http://schemas.microsoft.com/office/drawing/2014/main" id="{C35669CB-04DA-4670-81EB-D22FEFFF435D}"/>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F935C2CD-BB30-454A-A86F-104D7FE3ADD1}"/>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59488892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ver with photo background l">
    <p:spTree>
      <p:nvGrpSpPr>
        <p:cNvPr id="1" name=""/>
        <p:cNvGrpSpPr/>
        <p:nvPr/>
      </p:nvGrpSpPr>
      <p:grpSpPr>
        <a:xfrm>
          <a:off x="0" y="0"/>
          <a:ext cx="0" cy="0"/>
          <a:chOff x="0" y="0"/>
          <a:chExt cx="0" cy="0"/>
        </a:xfrm>
      </p:grpSpPr>
      <p:sp>
        <p:nvSpPr>
          <p:cNvPr id="61" name="Picture Placeholder 6">
            <a:extLst>
              <a:ext uri="{C183D7F6-B498-43B3-948B-1728B52AA6E4}">
                <adec:decorative xmlns:adec="http://schemas.microsoft.com/office/drawing/2017/decorative" val="1"/>
              </a:ext>
            </a:extLst>
          </p:cNvPr>
          <p:cNvSpPr>
            <a:spLocks noGrp="1"/>
          </p:cNvSpPr>
          <p:nvPr>
            <p:ph type="pic" sz="quarter" idx="12" hasCustomPrompt="1"/>
          </p:nvPr>
        </p:nvSpPr>
        <p:spPr>
          <a:xfrm>
            <a:off x="-41266" y="-1574"/>
            <a:ext cx="12233266" cy="6859574"/>
          </a:xfrm>
          <a:prstGeom prst="rect">
            <a:avLst/>
          </a:prstGeom>
          <a:solidFill>
            <a:schemeClr val="accent3"/>
          </a:solidFill>
        </p:spPr>
        <p:txBody>
          <a:bodyPr anchor="ctr">
            <a:normAutofit/>
          </a:bodyPr>
          <a:lstStyle>
            <a:lvl1pPr marL="0" indent="0" algn="l">
              <a:lnSpc>
                <a:spcPct val="100000"/>
              </a:lnSpc>
              <a:buNone/>
              <a:defRPr sz="1800" b="1" baseline="0"/>
            </a:lvl1pPr>
          </a:lstStyle>
          <a:p>
            <a:r>
              <a:rPr lang="en-GB" noProof="0"/>
              <a:t>                                       Insert your photo here &gt;</a:t>
            </a:r>
          </a:p>
        </p:txBody>
      </p:sp>
      <p:sp>
        <p:nvSpPr>
          <p:cNvPr id="9" name="Text Placeholder 97"/>
          <p:cNvSpPr>
            <a:spLocks noGrp="1"/>
          </p:cNvSpPr>
          <p:nvPr>
            <p:ph type="body" sz="quarter" idx="15" hasCustomPrompt="1"/>
          </p:nvPr>
        </p:nvSpPr>
        <p:spPr>
          <a:xfrm>
            <a:off x="7970109" y="5495997"/>
            <a:ext cx="3541587" cy="790503"/>
          </a:xfrm>
          <a:prstGeom prst="rect">
            <a:avLst/>
          </a:prstGeom>
        </p:spPr>
        <p:txBody>
          <a:bodyPr anchor="b">
            <a:normAutofit/>
          </a:bodyPr>
          <a:lstStyle>
            <a:lvl1pPr marL="0" indent="0" algn="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31" name="Title 1"/>
          <p:cNvSpPr>
            <a:spLocks noGrp="1"/>
          </p:cNvSpPr>
          <p:nvPr>
            <p:ph type="title" hasCustomPrompt="1"/>
          </p:nvPr>
        </p:nvSpPr>
        <p:spPr>
          <a:xfrm>
            <a:off x="6603641" y="2458245"/>
            <a:ext cx="4902559" cy="1727779"/>
          </a:xfrm>
          <a:prstGeom prst="rect">
            <a:avLst/>
          </a:prstGeom>
        </p:spPr>
        <p:txBody>
          <a:bodyPr anchor="b">
            <a:noAutofit/>
          </a:bodyPr>
          <a:lstStyle>
            <a:lvl1pPr algn="r">
              <a:lnSpc>
                <a:spcPct val="100000"/>
              </a:lnSpc>
              <a:defRPr sz="4800" b="1" baseline="0">
                <a:solidFill>
                  <a:schemeClr val="bg1"/>
                </a:solidFill>
                <a:latin typeface="+mj-lt"/>
              </a:defRPr>
            </a:lvl1pPr>
          </a:lstStyle>
          <a:p>
            <a:r>
              <a:rPr lang="en-GB" noProof="0"/>
              <a:t>Add your title here</a:t>
            </a:r>
          </a:p>
        </p:txBody>
      </p:sp>
      <p:sp>
        <p:nvSpPr>
          <p:cNvPr id="32" name="Text Placeholder 19"/>
          <p:cNvSpPr>
            <a:spLocks noGrp="1"/>
          </p:cNvSpPr>
          <p:nvPr>
            <p:ph type="body" sz="quarter" idx="13" hasCustomPrompt="1"/>
          </p:nvPr>
        </p:nvSpPr>
        <p:spPr>
          <a:xfrm>
            <a:off x="6609138" y="4373324"/>
            <a:ext cx="4902559" cy="498992"/>
          </a:xfrm>
          <a:prstGeom prst="rect">
            <a:avLst/>
          </a:prstGeom>
        </p:spPr>
        <p:txBody>
          <a:bodyPr>
            <a:noAutofit/>
          </a:bodyPr>
          <a:lstStyle>
            <a:lvl1pPr marL="0" indent="0" algn="r">
              <a:lnSpc>
                <a:spcPct val="100000"/>
              </a:lnSpc>
              <a:buNone/>
              <a:defRPr sz="16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1" name="Title Placeholder 1">
            <a:extLst>
              <a:ext uri="{FF2B5EF4-FFF2-40B4-BE49-F238E27FC236}">
                <a16:creationId xmlns:a16="http://schemas.microsoft.com/office/drawing/2014/main" id="{C35669CB-04DA-4670-81EB-D22FEFFF435D}"/>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F935C2CD-BB30-454A-A86F-104D7FE3ADD1}"/>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5948889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with photo background ll">
    <p:spTree>
      <p:nvGrpSpPr>
        <p:cNvPr id="1" name=""/>
        <p:cNvGrpSpPr/>
        <p:nvPr/>
      </p:nvGrpSpPr>
      <p:grpSpPr>
        <a:xfrm>
          <a:off x="0" y="0"/>
          <a:ext cx="0" cy="0"/>
          <a:chOff x="0" y="0"/>
          <a:chExt cx="0" cy="0"/>
        </a:xfrm>
      </p:grpSpPr>
      <p:sp>
        <p:nvSpPr>
          <p:cNvPr id="61" name="Picture Placeholder 6">
            <a:extLst>
              <a:ext uri="{C183D7F6-B498-43B3-948B-1728B52AA6E4}">
                <adec:decorative xmlns:adec="http://schemas.microsoft.com/office/drawing/2017/decorative" val="1"/>
              </a:ext>
            </a:extLst>
          </p:cNvPr>
          <p:cNvSpPr>
            <a:spLocks noGrp="1"/>
          </p:cNvSpPr>
          <p:nvPr>
            <p:ph type="pic" sz="quarter" idx="12" hasCustomPrompt="1"/>
          </p:nvPr>
        </p:nvSpPr>
        <p:spPr>
          <a:xfrm>
            <a:off x="0" y="-1588"/>
            <a:ext cx="12237396" cy="6859588"/>
          </a:xfrm>
          <a:prstGeom prst="rect">
            <a:avLst/>
          </a:prstGeom>
          <a:solidFill>
            <a:schemeClr val="accent3"/>
          </a:solidFill>
        </p:spPr>
        <p:txBody>
          <a:bodyPr anchor="ctr">
            <a:normAutofit/>
          </a:bodyPr>
          <a:lstStyle>
            <a:lvl1pPr marL="0" indent="0" algn="ctr">
              <a:lnSpc>
                <a:spcPct val="100000"/>
              </a:lnSpc>
              <a:buNone/>
              <a:defRPr sz="1800" b="1" baseline="0"/>
            </a:lvl1pPr>
          </a:lstStyle>
          <a:p>
            <a:pPr lvl="0"/>
            <a:r>
              <a:rPr lang="en-GB" noProof="0"/>
              <a:t>                                                          &lt;  Insert your picture here</a:t>
            </a:r>
          </a:p>
        </p:txBody>
      </p:sp>
      <p:sp>
        <p:nvSpPr>
          <p:cNvPr id="95" name="Title 1"/>
          <p:cNvSpPr>
            <a:spLocks noGrp="1"/>
          </p:cNvSpPr>
          <p:nvPr>
            <p:ph type="title" hasCustomPrompt="1"/>
          </p:nvPr>
        </p:nvSpPr>
        <p:spPr>
          <a:xfrm>
            <a:off x="576472" y="2407534"/>
            <a:ext cx="4601584" cy="1440800"/>
          </a:xfrm>
          <a:prstGeom prst="rect">
            <a:avLst/>
          </a:prstGeom>
        </p:spPr>
        <p:txBody>
          <a:bodyPr anchor="t">
            <a:noAutofit/>
          </a:bodyPr>
          <a:lstStyle>
            <a:lvl1pPr>
              <a:lnSpc>
                <a:spcPct val="100000"/>
              </a:lnSpc>
              <a:defRPr sz="4800" b="1" baseline="0">
                <a:solidFill>
                  <a:schemeClr val="bg1"/>
                </a:solidFill>
                <a:latin typeface="+mj-lt"/>
              </a:defRPr>
            </a:lvl1pPr>
          </a:lstStyle>
          <a:p>
            <a:r>
              <a:rPr lang="en-GB" noProof="0"/>
              <a:t>Add your title here</a:t>
            </a:r>
          </a:p>
        </p:txBody>
      </p:sp>
      <p:sp>
        <p:nvSpPr>
          <p:cNvPr id="96" name="Text Placeholder 19"/>
          <p:cNvSpPr>
            <a:spLocks noGrp="1"/>
          </p:cNvSpPr>
          <p:nvPr>
            <p:ph type="body" sz="quarter" idx="13"/>
          </p:nvPr>
        </p:nvSpPr>
        <p:spPr>
          <a:xfrm>
            <a:off x="576265" y="4005062"/>
            <a:ext cx="4602163" cy="498992"/>
          </a:xfrm>
          <a:prstGeom prst="rect">
            <a:avLst/>
          </a:prstGeom>
        </p:spPr>
        <p:txBody>
          <a:bodyPr>
            <a:noAutofit/>
          </a:bodyPr>
          <a:lstStyle>
            <a:lvl1pPr marL="0" indent="0">
              <a:lnSpc>
                <a:spcPct val="100000"/>
              </a:lnSpc>
              <a:buNone/>
              <a:defRPr sz="16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Text Placeholder 97"/>
          <p:cNvSpPr>
            <a:spLocks noGrp="1"/>
          </p:cNvSpPr>
          <p:nvPr>
            <p:ph type="body" sz="quarter" idx="15" hasCustomPrompt="1"/>
          </p:nvPr>
        </p:nvSpPr>
        <p:spPr>
          <a:xfrm>
            <a:off x="576481" y="5513064"/>
            <a:ext cx="2619201" cy="773436"/>
          </a:xfrm>
          <a:prstGeom prst="rect">
            <a:avLst/>
          </a:prstGeom>
        </p:spPr>
        <p:txBody>
          <a:bodyPr anchor="b">
            <a:normAutofit/>
          </a:bodyPr>
          <a:lstStyle>
            <a:lvl1pPr marL="0" indent="0">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11" name="Title Placeholder 1">
            <a:extLst>
              <a:ext uri="{FF2B5EF4-FFF2-40B4-BE49-F238E27FC236}">
                <a16:creationId xmlns:a16="http://schemas.microsoft.com/office/drawing/2014/main" id="{DB219172-E453-4AE8-8FEE-AB0783FF288E}"/>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BAC446A7-3111-407E-AD98-09B44D87EB76}"/>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236412661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ver with photo background ll">
    <p:spTree>
      <p:nvGrpSpPr>
        <p:cNvPr id="1" name=""/>
        <p:cNvGrpSpPr/>
        <p:nvPr/>
      </p:nvGrpSpPr>
      <p:grpSpPr>
        <a:xfrm>
          <a:off x="0" y="0"/>
          <a:ext cx="0" cy="0"/>
          <a:chOff x="0" y="0"/>
          <a:chExt cx="0" cy="0"/>
        </a:xfrm>
      </p:grpSpPr>
      <p:sp>
        <p:nvSpPr>
          <p:cNvPr id="61" name="Picture Placeholder 6">
            <a:extLst>
              <a:ext uri="{C183D7F6-B498-43B3-948B-1728B52AA6E4}">
                <adec:decorative xmlns:adec="http://schemas.microsoft.com/office/drawing/2017/decorative" val="1"/>
              </a:ext>
            </a:extLst>
          </p:cNvPr>
          <p:cNvSpPr>
            <a:spLocks noGrp="1"/>
          </p:cNvSpPr>
          <p:nvPr>
            <p:ph type="pic" sz="quarter" idx="12" hasCustomPrompt="1"/>
          </p:nvPr>
        </p:nvSpPr>
        <p:spPr>
          <a:xfrm>
            <a:off x="0" y="-1588"/>
            <a:ext cx="12237396" cy="6859588"/>
          </a:xfrm>
          <a:prstGeom prst="rect">
            <a:avLst/>
          </a:prstGeom>
          <a:solidFill>
            <a:schemeClr val="accent3"/>
          </a:solidFill>
        </p:spPr>
        <p:txBody>
          <a:bodyPr anchor="ctr">
            <a:normAutofit/>
          </a:bodyPr>
          <a:lstStyle>
            <a:lvl1pPr marL="0" indent="0" algn="ctr">
              <a:lnSpc>
                <a:spcPct val="100000"/>
              </a:lnSpc>
              <a:buNone/>
              <a:defRPr sz="1800" b="1" baseline="0"/>
            </a:lvl1pPr>
          </a:lstStyle>
          <a:p>
            <a:pPr lvl="0"/>
            <a:r>
              <a:rPr lang="en-GB" noProof="0"/>
              <a:t>                                                          &lt;  Insert your picture here</a:t>
            </a:r>
          </a:p>
        </p:txBody>
      </p:sp>
      <p:sp>
        <p:nvSpPr>
          <p:cNvPr id="95" name="Title 1"/>
          <p:cNvSpPr>
            <a:spLocks noGrp="1"/>
          </p:cNvSpPr>
          <p:nvPr>
            <p:ph type="title" hasCustomPrompt="1"/>
          </p:nvPr>
        </p:nvSpPr>
        <p:spPr>
          <a:xfrm>
            <a:off x="576472" y="2407534"/>
            <a:ext cx="4601584" cy="1440800"/>
          </a:xfrm>
          <a:prstGeom prst="rect">
            <a:avLst/>
          </a:prstGeom>
        </p:spPr>
        <p:txBody>
          <a:bodyPr anchor="t">
            <a:noAutofit/>
          </a:bodyPr>
          <a:lstStyle>
            <a:lvl1pPr>
              <a:lnSpc>
                <a:spcPct val="100000"/>
              </a:lnSpc>
              <a:defRPr sz="4800" b="1" baseline="0">
                <a:solidFill>
                  <a:schemeClr val="bg1"/>
                </a:solidFill>
                <a:latin typeface="+mj-lt"/>
              </a:defRPr>
            </a:lvl1pPr>
          </a:lstStyle>
          <a:p>
            <a:r>
              <a:rPr lang="en-GB" noProof="0"/>
              <a:t>Add your title here</a:t>
            </a:r>
          </a:p>
        </p:txBody>
      </p:sp>
      <p:sp>
        <p:nvSpPr>
          <p:cNvPr id="96" name="Text Placeholder 19"/>
          <p:cNvSpPr>
            <a:spLocks noGrp="1"/>
          </p:cNvSpPr>
          <p:nvPr>
            <p:ph type="body" sz="quarter" idx="13"/>
          </p:nvPr>
        </p:nvSpPr>
        <p:spPr>
          <a:xfrm>
            <a:off x="576265" y="4005062"/>
            <a:ext cx="4602163" cy="498992"/>
          </a:xfrm>
          <a:prstGeom prst="rect">
            <a:avLst/>
          </a:prstGeom>
        </p:spPr>
        <p:txBody>
          <a:bodyPr>
            <a:noAutofit/>
          </a:bodyPr>
          <a:lstStyle>
            <a:lvl1pPr marL="0" indent="0">
              <a:lnSpc>
                <a:spcPct val="100000"/>
              </a:lnSpc>
              <a:buNone/>
              <a:defRPr sz="16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Text Placeholder 97"/>
          <p:cNvSpPr>
            <a:spLocks noGrp="1"/>
          </p:cNvSpPr>
          <p:nvPr>
            <p:ph type="body" sz="quarter" idx="15" hasCustomPrompt="1"/>
          </p:nvPr>
        </p:nvSpPr>
        <p:spPr>
          <a:xfrm>
            <a:off x="576481" y="5513064"/>
            <a:ext cx="2619201" cy="773436"/>
          </a:xfrm>
          <a:prstGeom prst="rect">
            <a:avLst/>
          </a:prstGeom>
        </p:spPr>
        <p:txBody>
          <a:bodyPr anchor="b">
            <a:normAutofit/>
          </a:bodyPr>
          <a:lstStyle>
            <a:lvl1pPr marL="0" indent="0">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11" name="Title Placeholder 1">
            <a:extLst>
              <a:ext uri="{FF2B5EF4-FFF2-40B4-BE49-F238E27FC236}">
                <a16:creationId xmlns:a16="http://schemas.microsoft.com/office/drawing/2014/main" id="{DB219172-E453-4AE8-8FEE-AB0783FF288E}"/>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BAC446A7-3111-407E-AD98-09B44D87EB76}"/>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2364126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genda I">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148B3BB-6E44-44E1-9366-4688186028E2}"/>
              </a:ext>
              <a:ext uri="{C183D7F6-B498-43B3-948B-1728B52AA6E4}">
                <adec:decorative xmlns:adec="http://schemas.microsoft.com/office/drawing/2017/decorative" val="1"/>
              </a:ext>
            </a:extLst>
          </p:cNvPr>
          <p:cNvSpPr>
            <a:spLocks noGrp="1"/>
          </p:cNvSpPr>
          <p:nvPr>
            <p:ph type="pic" sz="quarter" idx="10"/>
          </p:nvPr>
        </p:nvSpPr>
        <p:spPr>
          <a:xfrm>
            <a:off x="0" y="0"/>
            <a:ext cx="609600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7" name="CuadroTexto 12">
            <a:extLst>
              <a:ext uri="{FF2B5EF4-FFF2-40B4-BE49-F238E27FC236}">
                <a16:creationId xmlns:a16="http://schemas.microsoft.com/office/drawing/2014/main" id="{76899117-F298-4203-BE83-DC068E0AFA25}"/>
              </a:ext>
            </a:extLst>
          </p:cNvPr>
          <p:cNvSpPr txBox="1"/>
          <p:nvPr userDrawn="1"/>
        </p:nvSpPr>
        <p:spPr>
          <a:xfrm>
            <a:off x="6796984" y="990320"/>
            <a:ext cx="4530772" cy="707886"/>
          </a:xfrm>
          <a:prstGeom prst="rect">
            <a:avLst/>
          </a:prstGeom>
          <a:noFill/>
        </p:spPr>
        <p:txBody>
          <a:bodyPr wrap="square" rtlCol="0">
            <a:spAutoFit/>
          </a:bodyPr>
          <a:lstStyle/>
          <a:p>
            <a:pPr algn="r">
              <a:lnSpc>
                <a:spcPct val="100000"/>
              </a:lnSpc>
            </a:pPr>
            <a:r>
              <a:rPr lang="en-US" sz="4000" b="1">
                <a:latin typeface="Amadeus" panose="02000506020000020004" pitchFamily="50" charset="0"/>
              </a:rPr>
              <a:t>Agenda</a:t>
            </a:r>
            <a:endParaRPr lang="es-ES" sz="3600" b="1">
              <a:latin typeface="Amadeus" panose="02000506020000020004" pitchFamily="50" charset="0"/>
            </a:endParaRPr>
          </a:p>
        </p:txBody>
      </p:sp>
      <p:sp>
        <p:nvSpPr>
          <p:cNvPr id="8" name="CuadroTexto 10">
            <a:extLst>
              <a:ext uri="{FF2B5EF4-FFF2-40B4-BE49-F238E27FC236}">
                <a16:creationId xmlns:a16="http://schemas.microsoft.com/office/drawing/2014/main" id="{A7C44F9A-6D7E-41F9-891E-82EF6D6E3561}"/>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pPr>
              <a:lnSpc>
                <a:spcPct val="100000"/>
              </a:lnSpc>
            </a:pPr>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lnSpc>
                  <a:spcPct val="100000"/>
                </a:lnSpc>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Title Placeholder 1">
            <a:extLst>
              <a:ext uri="{FF2B5EF4-FFF2-40B4-BE49-F238E27FC236}">
                <a16:creationId xmlns:a16="http://schemas.microsoft.com/office/drawing/2014/main" id="{DE69E27C-D7C8-4DAC-9DAF-7664AA3B673F}"/>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Tree>
    <p:extLst>
      <p:ext uri="{BB962C8B-B14F-4D97-AF65-F5344CB8AC3E}">
        <p14:creationId xmlns:p14="http://schemas.microsoft.com/office/powerpoint/2010/main" val="148427887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Agenda I">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148B3BB-6E44-44E1-9366-4688186028E2}"/>
              </a:ext>
              <a:ext uri="{C183D7F6-B498-43B3-948B-1728B52AA6E4}">
                <adec:decorative xmlns:adec="http://schemas.microsoft.com/office/drawing/2017/decorative" val="1"/>
              </a:ext>
            </a:extLst>
          </p:cNvPr>
          <p:cNvSpPr>
            <a:spLocks noGrp="1"/>
          </p:cNvSpPr>
          <p:nvPr>
            <p:ph type="pic" sz="quarter" idx="10"/>
          </p:nvPr>
        </p:nvSpPr>
        <p:spPr>
          <a:xfrm>
            <a:off x="0" y="0"/>
            <a:ext cx="609600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7" name="CuadroTexto 12">
            <a:extLst>
              <a:ext uri="{FF2B5EF4-FFF2-40B4-BE49-F238E27FC236}">
                <a16:creationId xmlns:a16="http://schemas.microsoft.com/office/drawing/2014/main" id="{76899117-F298-4203-BE83-DC068E0AFA25}"/>
              </a:ext>
            </a:extLst>
          </p:cNvPr>
          <p:cNvSpPr txBox="1"/>
          <p:nvPr userDrawn="1"/>
        </p:nvSpPr>
        <p:spPr>
          <a:xfrm>
            <a:off x="6796984" y="990320"/>
            <a:ext cx="4530772" cy="707886"/>
          </a:xfrm>
          <a:prstGeom prst="rect">
            <a:avLst/>
          </a:prstGeom>
          <a:noFill/>
        </p:spPr>
        <p:txBody>
          <a:bodyPr wrap="square" rtlCol="0">
            <a:spAutoFit/>
          </a:bodyPr>
          <a:lstStyle/>
          <a:p>
            <a:pPr algn="r">
              <a:lnSpc>
                <a:spcPct val="100000"/>
              </a:lnSpc>
            </a:pPr>
            <a:r>
              <a:rPr lang="en-US" sz="4000" b="1">
                <a:latin typeface="Amadeus" panose="02000506020000020004" pitchFamily="50" charset="0"/>
              </a:rPr>
              <a:t>Agenda</a:t>
            </a:r>
            <a:endParaRPr lang="es-ES" sz="3600" b="1">
              <a:latin typeface="Amadeus" panose="02000506020000020004" pitchFamily="50" charset="0"/>
            </a:endParaRPr>
          </a:p>
        </p:txBody>
      </p:sp>
      <p:sp>
        <p:nvSpPr>
          <p:cNvPr id="8" name="CuadroTexto 10">
            <a:extLst>
              <a:ext uri="{FF2B5EF4-FFF2-40B4-BE49-F238E27FC236}">
                <a16:creationId xmlns:a16="http://schemas.microsoft.com/office/drawing/2014/main" id="{A7C44F9A-6D7E-41F9-891E-82EF6D6E3561}"/>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pPr>
              <a:lnSpc>
                <a:spcPct val="100000"/>
              </a:lnSpc>
            </a:pPr>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lnSpc>
                  <a:spcPct val="100000"/>
                </a:lnSpc>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Title Placeholder 1">
            <a:extLst>
              <a:ext uri="{FF2B5EF4-FFF2-40B4-BE49-F238E27FC236}">
                <a16:creationId xmlns:a16="http://schemas.microsoft.com/office/drawing/2014/main" id="{DE69E27C-D7C8-4DAC-9DAF-7664AA3B673F}"/>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Tree>
    <p:extLst>
      <p:ext uri="{BB962C8B-B14F-4D97-AF65-F5344CB8AC3E}">
        <p14:creationId xmlns:p14="http://schemas.microsoft.com/office/powerpoint/2010/main" val="1484278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vider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81ACA0-1B7A-40E4-81ED-3D0711EABB82}"/>
              </a:ext>
              <a:ext uri="{C183D7F6-B498-43B3-948B-1728B52AA6E4}">
                <adec:decorative xmlns:adec="http://schemas.microsoft.com/office/drawing/2017/decorative" val="1"/>
              </a:ext>
            </a:extLst>
          </p:cNvPr>
          <p:cNvSpPr>
            <a:spLocks noGrp="1"/>
          </p:cNvSpPr>
          <p:nvPr>
            <p:ph type="pic" sz="quarter" idx="16"/>
          </p:nvPr>
        </p:nvSpPr>
        <p:spPr>
          <a:xfrm>
            <a:off x="0" y="0"/>
            <a:ext cx="1221794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10" name="Title 1">
            <a:extLst>
              <a:ext uri="{FF2B5EF4-FFF2-40B4-BE49-F238E27FC236}">
                <a16:creationId xmlns:a16="http://schemas.microsoft.com/office/drawing/2014/main" id="{AE47041D-D3CB-45D5-8FC5-C3615D686D5D}"/>
              </a:ext>
            </a:extLst>
          </p:cNvPr>
          <p:cNvSpPr>
            <a:spLocks noGrp="1"/>
          </p:cNvSpPr>
          <p:nvPr>
            <p:ph type="title" hasCustomPrompt="1"/>
          </p:nvPr>
        </p:nvSpPr>
        <p:spPr>
          <a:xfrm>
            <a:off x="554345" y="3537099"/>
            <a:ext cx="6031363" cy="1950522"/>
          </a:xfrm>
          <a:prstGeom prst="rect">
            <a:avLst/>
          </a:prstGeom>
        </p:spPr>
        <p:txBody>
          <a:bodyPr anchor="t">
            <a:noAutofit/>
          </a:bodyPr>
          <a:lstStyle>
            <a:lvl1pPr>
              <a:lnSpc>
                <a:spcPct val="100000"/>
              </a:lnSpc>
              <a:defRPr sz="4800" b="1" baseline="0">
                <a:solidFill>
                  <a:schemeClr val="bg1"/>
                </a:solidFill>
                <a:latin typeface="+mj-lt"/>
              </a:defRPr>
            </a:lvl1pPr>
          </a:lstStyle>
          <a:p>
            <a:r>
              <a:rPr lang="en-GB" noProof="0"/>
              <a:t>Divider</a:t>
            </a:r>
          </a:p>
        </p:txBody>
      </p:sp>
      <p:sp>
        <p:nvSpPr>
          <p:cNvPr id="11" name="Marcador de texto 3">
            <a:extLst>
              <a:ext uri="{FF2B5EF4-FFF2-40B4-BE49-F238E27FC236}">
                <a16:creationId xmlns:a16="http://schemas.microsoft.com/office/drawing/2014/main" id="{B06444F1-9310-409F-97B3-F6B7A13E2408}"/>
              </a:ext>
            </a:extLst>
          </p:cNvPr>
          <p:cNvSpPr>
            <a:spLocks noGrp="1"/>
          </p:cNvSpPr>
          <p:nvPr>
            <p:ph type="body" sz="quarter" idx="15" hasCustomPrompt="1"/>
          </p:nvPr>
        </p:nvSpPr>
        <p:spPr>
          <a:xfrm>
            <a:off x="554134" y="2037144"/>
            <a:ext cx="1679779" cy="1309160"/>
          </a:xfrm>
          <a:prstGeom prst="rect">
            <a:avLst/>
          </a:prstGeom>
        </p:spPr>
        <p:txBody>
          <a:bodyPr>
            <a:noAutofit/>
          </a:bodyPr>
          <a:lstStyle>
            <a:lvl1pPr marL="0" indent="0">
              <a:lnSpc>
                <a:spcPct val="100000"/>
              </a:lnSpc>
              <a:buNone/>
              <a:defRPr sz="9600" b="1">
                <a:solidFill>
                  <a:schemeClr val="bg1"/>
                </a:solidFill>
              </a:defRPr>
            </a:lvl1pPr>
          </a:lstStyle>
          <a:p>
            <a:pPr lvl="0"/>
            <a:r>
              <a:rPr lang="en-GB" noProof="0"/>
              <a:t>1.</a:t>
            </a:r>
          </a:p>
        </p:txBody>
      </p:sp>
      <p:sp>
        <p:nvSpPr>
          <p:cNvPr id="12" name="Title Placeholder 1">
            <a:extLst>
              <a:ext uri="{FF2B5EF4-FFF2-40B4-BE49-F238E27FC236}">
                <a16:creationId xmlns:a16="http://schemas.microsoft.com/office/drawing/2014/main" id="{A3F6526D-CB08-4F6C-A136-1F255261D295}"/>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038EE6AB-10E6-4B84-9FFE-D7ED552CD20B}"/>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308182988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Divider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81ACA0-1B7A-40E4-81ED-3D0711EABB82}"/>
              </a:ext>
              <a:ext uri="{C183D7F6-B498-43B3-948B-1728B52AA6E4}">
                <adec:decorative xmlns:adec="http://schemas.microsoft.com/office/drawing/2017/decorative" val="1"/>
              </a:ext>
            </a:extLst>
          </p:cNvPr>
          <p:cNvSpPr>
            <a:spLocks noGrp="1"/>
          </p:cNvSpPr>
          <p:nvPr>
            <p:ph type="pic" sz="quarter" idx="16"/>
          </p:nvPr>
        </p:nvSpPr>
        <p:spPr>
          <a:xfrm>
            <a:off x="0" y="0"/>
            <a:ext cx="1221794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10" name="Title 1">
            <a:extLst>
              <a:ext uri="{FF2B5EF4-FFF2-40B4-BE49-F238E27FC236}">
                <a16:creationId xmlns:a16="http://schemas.microsoft.com/office/drawing/2014/main" id="{AE47041D-D3CB-45D5-8FC5-C3615D686D5D}"/>
              </a:ext>
            </a:extLst>
          </p:cNvPr>
          <p:cNvSpPr>
            <a:spLocks noGrp="1"/>
          </p:cNvSpPr>
          <p:nvPr>
            <p:ph type="title" hasCustomPrompt="1"/>
          </p:nvPr>
        </p:nvSpPr>
        <p:spPr>
          <a:xfrm>
            <a:off x="554345" y="3537099"/>
            <a:ext cx="6031363" cy="1950522"/>
          </a:xfrm>
          <a:prstGeom prst="rect">
            <a:avLst/>
          </a:prstGeom>
        </p:spPr>
        <p:txBody>
          <a:bodyPr anchor="t">
            <a:noAutofit/>
          </a:bodyPr>
          <a:lstStyle>
            <a:lvl1pPr>
              <a:lnSpc>
                <a:spcPct val="100000"/>
              </a:lnSpc>
              <a:defRPr sz="4800" b="1" baseline="0">
                <a:solidFill>
                  <a:schemeClr val="bg1"/>
                </a:solidFill>
                <a:latin typeface="+mj-lt"/>
              </a:defRPr>
            </a:lvl1pPr>
          </a:lstStyle>
          <a:p>
            <a:r>
              <a:rPr lang="en-GB" noProof="0"/>
              <a:t>Divider</a:t>
            </a:r>
          </a:p>
        </p:txBody>
      </p:sp>
      <p:sp>
        <p:nvSpPr>
          <p:cNvPr id="11" name="Marcador de texto 3">
            <a:extLst>
              <a:ext uri="{FF2B5EF4-FFF2-40B4-BE49-F238E27FC236}">
                <a16:creationId xmlns:a16="http://schemas.microsoft.com/office/drawing/2014/main" id="{B06444F1-9310-409F-97B3-F6B7A13E2408}"/>
              </a:ext>
            </a:extLst>
          </p:cNvPr>
          <p:cNvSpPr>
            <a:spLocks noGrp="1"/>
          </p:cNvSpPr>
          <p:nvPr>
            <p:ph type="body" sz="quarter" idx="15" hasCustomPrompt="1"/>
          </p:nvPr>
        </p:nvSpPr>
        <p:spPr>
          <a:xfrm>
            <a:off x="554134" y="2037144"/>
            <a:ext cx="1679779" cy="1309160"/>
          </a:xfrm>
          <a:prstGeom prst="rect">
            <a:avLst/>
          </a:prstGeom>
        </p:spPr>
        <p:txBody>
          <a:bodyPr>
            <a:noAutofit/>
          </a:bodyPr>
          <a:lstStyle>
            <a:lvl1pPr marL="0" indent="0">
              <a:lnSpc>
                <a:spcPct val="100000"/>
              </a:lnSpc>
              <a:buNone/>
              <a:defRPr sz="9600" b="1">
                <a:solidFill>
                  <a:schemeClr val="bg1"/>
                </a:solidFill>
              </a:defRPr>
            </a:lvl1pPr>
          </a:lstStyle>
          <a:p>
            <a:pPr lvl="0"/>
            <a:r>
              <a:rPr lang="en-GB" noProof="0"/>
              <a:t>1.</a:t>
            </a:r>
          </a:p>
        </p:txBody>
      </p:sp>
      <p:sp>
        <p:nvSpPr>
          <p:cNvPr id="12" name="Title Placeholder 1">
            <a:extLst>
              <a:ext uri="{FF2B5EF4-FFF2-40B4-BE49-F238E27FC236}">
                <a16:creationId xmlns:a16="http://schemas.microsoft.com/office/drawing/2014/main" id="{A3F6526D-CB08-4F6C-A136-1F255261D295}"/>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038EE6AB-10E6-4B84-9FFE-D7ED552CD20B}"/>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30818298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81ACA0-1B7A-40E4-81ED-3D0711EABB82}"/>
              </a:ext>
              <a:ext uri="{C183D7F6-B498-43B3-948B-1728B52AA6E4}">
                <adec:decorative xmlns:adec="http://schemas.microsoft.com/office/drawing/2017/decorative" val="1"/>
              </a:ext>
            </a:extLst>
          </p:cNvPr>
          <p:cNvSpPr>
            <a:spLocks noGrp="1"/>
          </p:cNvSpPr>
          <p:nvPr>
            <p:ph type="pic" sz="quarter" idx="16"/>
          </p:nvPr>
        </p:nvSpPr>
        <p:spPr>
          <a:xfrm>
            <a:off x="0" y="-99060"/>
            <a:ext cx="12192000" cy="6957060"/>
          </a:xfrm>
          <a:prstGeom prst="rect">
            <a:avLst/>
          </a:prstGeom>
          <a:solidFill>
            <a:schemeClr val="accent3"/>
          </a:solidFill>
        </p:spPr>
        <p:txBody>
          <a:bodyPr/>
          <a:lstStyle/>
          <a:p>
            <a:r>
              <a:rPr lang="en-US"/>
              <a:t>Click icon to add picture</a:t>
            </a:r>
          </a:p>
        </p:txBody>
      </p:sp>
      <p:sp>
        <p:nvSpPr>
          <p:cNvPr id="10" name="Title 1">
            <a:extLst>
              <a:ext uri="{FF2B5EF4-FFF2-40B4-BE49-F238E27FC236}">
                <a16:creationId xmlns:a16="http://schemas.microsoft.com/office/drawing/2014/main" id="{9F9E9224-24D8-4DCF-9C33-2E58B219C3F2}"/>
              </a:ext>
            </a:extLst>
          </p:cNvPr>
          <p:cNvSpPr>
            <a:spLocks noGrp="1"/>
          </p:cNvSpPr>
          <p:nvPr>
            <p:ph type="title" hasCustomPrompt="1"/>
          </p:nvPr>
        </p:nvSpPr>
        <p:spPr>
          <a:xfrm>
            <a:off x="5635638" y="3537099"/>
            <a:ext cx="6031363" cy="1950522"/>
          </a:xfrm>
          <a:prstGeom prst="rect">
            <a:avLst/>
          </a:prstGeom>
        </p:spPr>
        <p:txBody>
          <a:bodyPr anchor="t">
            <a:noAutofit/>
          </a:bodyPr>
          <a:lstStyle>
            <a:lvl1pPr algn="r">
              <a:lnSpc>
                <a:spcPct val="100000"/>
              </a:lnSpc>
              <a:defRPr sz="4800" b="1" baseline="0">
                <a:solidFill>
                  <a:schemeClr val="bg1"/>
                </a:solidFill>
                <a:latin typeface="+mj-lt"/>
              </a:defRPr>
            </a:lvl1pPr>
          </a:lstStyle>
          <a:p>
            <a:r>
              <a:rPr lang="en-GB" noProof="0"/>
              <a:t>Divider</a:t>
            </a:r>
          </a:p>
        </p:txBody>
      </p:sp>
      <p:sp>
        <p:nvSpPr>
          <p:cNvPr id="11" name="Marcador de texto 3">
            <a:extLst>
              <a:ext uri="{FF2B5EF4-FFF2-40B4-BE49-F238E27FC236}">
                <a16:creationId xmlns:a16="http://schemas.microsoft.com/office/drawing/2014/main" id="{8E0541BB-1CF6-4451-A262-B98E85231DF4}"/>
              </a:ext>
            </a:extLst>
          </p:cNvPr>
          <p:cNvSpPr>
            <a:spLocks noGrp="1"/>
          </p:cNvSpPr>
          <p:nvPr>
            <p:ph type="body" sz="quarter" idx="15" hasCustomPrompt="1"/>
          </p:nvPr>
        </p:nvSpPr>
        <p:spPr>
          <a:xfrm>
            <a:off x="10000527" y="2037144"/>
            <a:ext cx="1666474" cy="1309160"/>
          </a:xfrm>
          <a:prstGeom prst="rect">
            <a:avLst/>
          </a:prstGeom>
        </p:spPr>
        <p:txBody>
          <a:bodyPr>
            <a:noAutofit/>
          </a:bodyPr>
          <a:lstStyle>
            <a:lvl1pPr marL="0" indent="0" algn="r">
              <a:lnSpc>
                <a:spcPct val="100000"/>
              </a:lnSpc>
              <a:buNone/>
              <a:defRPr sz="9600" b="1">
                <a:solidFill>
                  <a:schemeClr val="bg1"/>
                </a:solidFill>
              </a:defRPr>
            </a:lvl1pPr>
          </a:lstStyle>
          <a:p>
            <a:pPr lvl="0"/>
            <a:r>
              <a:rPr lang="en-GB" noProof="0"/>
              <a:t>1.</a:t>
            </a:r>
          </a:p>
        </p:txBody>
      </p:sp>
      <p:sp>
        <p:nvSpPr>
          <p:cNvPr id="12" name="Title Placeholder 1">
            <a:extLst>
              <a:ext uri="{FF2B5EF4-FFF2-40B4-BE49-F238E27FC236}">
                <a16:creationId xmlns:a16="http://schemas.microsoft.com/office/drawing/2014/main" id="{4BB64B33-DD78-4377-8FF2-3DF3DF87D61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105D3303-E95A-4D83-BB25-0975FB8DEFBD}"/>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78054358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2_Divider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81ACA0-1B7A-40E4-81ED-3D0711EABB82}"/>
              </a:ext>
              <a:ext uri="{C183D7F6-B498-43B3-948B-1728B52AA6E4}">
                <adec:decorative xmlns:adec="http://schemas.microsoft.com/office/drawing/2017/decorative" val="1"/>
              </a:ext>
            </a:extLst>
          </p:cNvPr>
          <p:cNvSpPr>
            <a:spLocks noGrp="1"/>
          </p:cNvSpPr>
          <p:nvPr>
            <p:ph type="pic" sz="quarter" idx="16"/>
          </p:nvPr>
        </p:nvSpPr>
        <p:spPr>
          <a:xfrm>
            <a:off x="0" y="-99060"/>
            <a:ext cx="12192000" cy="6957060"/>
          </a:xfrm>
          <a:prstGeom prst="rect">
            <a:avLst/>
          </a:prstGeom>
          <a:solidFill>
            <a:schemeClr val="accent3"/>
          </a:solidFill>
        </p:spPr>
        <p:txBody>
          <a:bodyPr/>
          <a:lstStyle/>
          <a:p>
            <a:r>
              <a:rPr lang="en-US"/>
              <a:t>Click icon to add picture</a:t>
            </a:r>
          </a:p>
        </p:txBody>
      </p:sp>
      <p:sp>
        <p:nvSpPr>
          <p:cNvPr id="10" name="Title 1">
            <a:extLst>
              <a:ext uri="{FF2B5EF4-FFF2-40B4-BE49-F238E27FC236}">
                <a16:creationId xmlns:a16="http://schemas.microsoft.com/office/drawing/2014/main" id="{9F9E9224-24D8-4DCF-9C33-2E58B219C3F2}"/>
              </a:ext>
            </a:extLst>
          </p:cNvPr>
          <p:cNvSpPr>
            <a:spLocks noGrp="1"/>
          </p:cNvSpPr>
          <p:nvPr>
            <p:ph type="title" hasCustomPrompt="1"/>
          </p:nvPr>
        </p:nvSpPr>
        <p:spPr>
          <a:xfrm>
            <a:off x="5635638" y="3537099"/>
            <a:ext cx="6031363" cy="1950522"/>
          </a:xfrm>
          <a:prstGeom prst="rect">
            <a:avLst/>
          </a:prstGeom>
        </p:spPr>
        <p:txBody>
          <a:bodyPr anchor="t">
            <a:noAutofit/>
          </a:bodyPr>
          <a:lstStyle>
            <a:lvl1pPr algn="r">
              <a:lnSpc>
                <a:spcPct val="100000"/>
              </a:lnSpc>
              <a:defRPr sz="4800" b="1" baseline="0">
                <a:solidFill>
                  <a:schemeClr val="bg1"/>
                </a:solidFill>
                <a:latin typeface="+mj-lt"/>
              </a:defRPr>
            </a:lvl1pPr>
          </a:lstStyle>
          <a:p>
            <a:r>
              <a:rPr lang="en-GB" noProof="0"/>
              <a:t>Divider</a:t>
            </a:r>
          </a:p>
        </p:txBody>
      </p:sp>
      <p:sp>
        <p:nvSpPr>
          <p:cNvPr id="11" name="Marcador de texto 3">
            <a:extLst>
              <a:ext uri="{FF2B5EF4-FFF2-40B4-BE49-F238E27FC236}">
                <a16:creationId xmlns:a16="http://schemas.microsoft.com/office/drawing/2014/main" id="{8E0541BB-1CF6-4451-A262-B98E85231DF4}"/>
              </a:ext>
            </a:extLst>
          </p:cNvPr>
          <p:cNvSpPr>
            <a:spLocks noGrp="1"/>
          </p:cNvSpPr>
          <p:nvPr>
            <p:ph type="body" sz="quarter" idx="15" hasCustomPrompt="1"/>
          </p:nvPr>
        </p:nvSpPr>
        <p:spPr>
          <a:xfrm>
            <a:off x="10000527" y="2037144"/>
            <a:ext cx="1666474" cy="1309160"/>
          </a:xfrm>
          <a:prstGeom prst="rect">
            <a:avLst/>
          </a:prstGeom>
        </p:spPr>
        <p:txBody>
          <a:bodyPr>
            <a:noAutofit/>
          </a:bodyPr>
          <a:lstStyle>
            <a:lvl1pPr marL="0" indent="0" algn="r">
              <a:lnSpc>
                <a:spcPct val="100000"/>
              </a:lnSpc>
              <a:buNone/>
              <a:defRPr sz="9600" b="1">
                <a:solidFill>
                  <a:schemeClr val="bg1"/>
                </a:solidFill>
              </a:defRPr>
            </a:lvl1pPr>
          </a:lstStyle>
          <a:p>
            <a:pPr lvl="0"/>
            <a:r>
              <a:rPr lang="en-GB" noProof="0"/>
              <a:t>1.</a:t>
            </a:r>
          </a:p>
        </p:txBody>
      </p:sp>
      <p:sp>
        <p:nvSpPr>
          <p:cNvPr id="12" name="Title Placeholder 1">
            <a:extLst>
              <a:ext uri="{FF2B5EF4-FFF2-40B4-BE49-F238E27FC236}">
                <a16:creationId xmlns:a16="http://schemas.microsoft.com/office/drawing/2014/main" id="{4BB64B33-DD78-4377-8FF2-3DF3DF87D61C}"/>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chemeClr val="bg1"/>
                </a:solidFill>
              </a:rPr>
              <a:t>© Amadeus IT Group and its affiliates and subsidiaries</a:t>
            </a:r>
          </a:p>
        </p:txBody>
      </p:sp>
      <p:sp>
        <p:nvSpPr>
          <p:cNvPr id="8" name="Freeform 5">
            <a:extLst>
              <a:ext uri="{FF2B5EF4-FFF2-40B4-BE49-F238E27FC236}">
                <a16:creationId xmlns:a16="http://schemas.microsoft.com/office/drawing/2014/main" id="{105D3303-E95A-4D83-BB25-0975FB8DEFBD}"/>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Tree>
    <p:extLst>
      <p:ext uri="{BB962C8B-B14F-4D97-AF65-F5344CB8AC3E}">
        <p14:creationId xmlns:p14="http://schemas.microsoft.com/office/powerpoint/2010/main" val="7805435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and two photos">
    <p:spTree>
      <p:nvGrpSpPr>
        <p:cNvPr id="1" name=""/>
        <p:cNvGrpSpPr/>
        <p:nvPr/>
      </p:nvGrpSpPr>
      <p:grpSpPr>
        <a:xfrm>
          <a:off x="0" y="0"/>
          <a:ext cx="0" cy="0"/>
          <a:chOff x="0" y="0"/>
          <a:chExt cx="0" cy="0"/>
        </a:xfrm>
      </p:grpSpPr>
      <p:sp>
        <p:nvSpPr>
          <p:cNvPr id="12" name="Picture Placeholder 2">
            <a:extLst>
              <a:ext uri="{C183D7F6-B498-43B3-948B-1728B52AA6E4}">
                <adec:decorative xmlns:adec="http://schemas.microsoft.com/office/drawing/2017/decorative" val="1"/>
              </a:ext>
            </a:extLst>
          </p:cNvPr>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10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a:extLst>
              <a:ext uri="{C183D7F6-B498-43B3-948B-1728B52AA6E4}">
                <adec:decorative xmlns:adec="http://schemas.microsoft.com/office/drawing/2017/decorative" val="1"/>
              </a:ext>
            </a:extLst>
          </p:cNvPr>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10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6" name="Title 1"/>
          <p:cNvSpPr>
            <a:spLocks noGrp="1"/>
          </p:cNvSpPr>
          <p:nvPr>
            <p:ph type="title"/>
          </p:nvPr>
        </p:nvSpPr>
        <p:spPr>
          <a:xfrm>
            <a:off x="622570" y="188913"/>
            <a:ext cx="5274264" cy="1535715"/>
          </a:xfrm>
          <a:prstGeom prst="rect">
            <a:avLst/>
          </a:prstGeom>
        </p:spPr>
        <p:txBody>
          <a:bodyPr anchor="t">
            <a:noAutofit/>
          </a:bodyPr>
          <a:lstStyle>
            <a:lvl1pPr>
              <a:lnSpc>
                <a:spcPct val="100000"/>
              </a:lnSpc>
              <a:defRPr lang="en-US" sz="4000" b="1" kern="1200" noProof="0" dirty="0" smtClean="0">
                <a:solidFill>
                  <a:schemeClr val="tx2"/>
                </a:solidFill>
                <a:latin typeface="+mj-lt"/>
                <a:ea typeface="+mj-ea"/>
                <a:cs typeface="+mj-cs"/>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621795" y="1832714"/>
            <a:ext cx="5262734"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614001" y="2511706"/>
            <a:ext cx="5146720" cy="3789649"/>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742777829"/>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Text and two photos">
    <p:spTree>
      <p:nvGrpSpPr>
        <p:cNvPr id="1" name=""/>
        <p:cNvGrpSpPr/>
        <p:nvPr/>
      </p:nvGrpSpPr>
      <p:grpSpPr>
        <a:xfrm>
          <a:off x="0" y="0"/>
          <a:ext cx="0" cy="0"/>
          <a:chOff x="0" y="0"/>
          <a:chExt cx="0" cy="0"/>
        </a:xfrm>
      </p:grpSpPr>
      <p:sp>
        <p:nvSpPr>
          <p:cNvPr id="12" name="Picture Placeholder 2">
            <a:extLst>
              <a:ext uri="{C183D7F6-B498-43B3-948B-1728B52AA6E4}">
                <adec:decorative xmlns:adec="http://schemas.microsoft.com/office/drawing/2017/decorative" val="1"/>
              </a:ext>
            </a:extLst>
          </p:cNvPr>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10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a:extLst>
              <a:ext uri="{C183D7F6-B498-43B3-948B-1728B52AA6E4}">
                <adec:decorative xmlns:adec="http://schemas.microsoft.com/office/drawing/2017/decorative" val="1"/>
              </a:ext>
            </a:extLst>
          </p:cNvPr>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10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6" name="Title 1"/>
          <p:cNvSpPr>
            <a:spLocks noGrp="1"/>
          </p:cNvSpPr>
          <p:nvPr>
            <p:ph type="title"/>
          </p:nvPr>
        </p:nvSpPr>
        <p:spPr>
          <a:xfrm>
            <a:off x="622570" y="188913"/>
            <a:ext cx="5274264" cy="1535715"/>
          </a:xfrm>
          <a:prstGeom prst="rect">
            <a:avLst/>
          </a:prstGeom>
        </p:spPr>
        <p:txBody>
          <a:bodyPr anchor="t">
            <a:noAutofit/>
          </a:bodyPr>
          <a:lstStyle>
            <a:lvl1pPr>
              <a:lnSpc>
                <a:spcPct val="100000"/>
              </a:lnSpc>
              <a:defRPr lang="en-US" sz="4000" b="1" kern="1200" noProof="0" dirty="0" smtClean="0">
                <a:solidFill>
                  <a:schemeClr val="tx2"/>
                </a:solidFill>
                <a:latin typeface="+mj-lt"/>
                <a:ea typeface="+mj-ea"/>
                <a:cs typeface="+mj-cs"/>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621795" y="1832714"/>
            <a:ext cx="5262734"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614001" y="2511706"/>
            <a:ext cx="5146720" cy="3789649"/>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lnSpc>
                <a:spcPct val="100000"/>
              </a:lnSpc>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7427778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II">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73D27CE-EE74-4A10-B22E-DEF851609FE6}"/>
              </a:ext>
              <a:ext uri="{C183D7F6-B498-43B3-948B-1728B52AA6E4}">
                <adec:decorative xmlns:adec="http://schemas.microsoft.com/office/drawing/2017/decorative" val="1"/>
              </a:ext>
            </a:extLst>
          </p:cNvPr>
          <p:cNvSpPr>
            <a:spLocks noGrp="1"/>
          </p:cNvSpPr>
          <p:nvPr>
            <p:ph type="pic" sz="quarter" idx="14"/>
          </p:nvPr>
        </p:nvSpPr>
        <p:spPr>
          <a:xfrm>
            <a:off x="-152400" y="0"/>
            <a:ext cx="1234440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10" name="Title 1"/>
          <p:cNvSpPr>
            <a:spLocks noGrp="1"/>
          </p:cNvSpPr>
          <p:nvPr>
            <p:ph type="title" hasCustomPrompt="1"/>
          </p:nvPr>
        </p:nvSpPr>
        <p:spPr>
          <a:xfrm>
            <a:off x="622570" y="899886"/>
            <a:ext cx="10684166" cy="4267200"/>
          </a:xfrm>
          <a:prstGeom prst="rect">
            <a:avLst/>
          </a:prstGeom>
        </p:spPr>
        <p:txBody>
          <a:bodyPr anchor="b">
            <a:normAutofit/>
          </a:bodyPr>
          <a:lstStyle>
            <a:lvl1pPr>
              <a:lnSpc>
                <a:spcPct val="100000"/>
              </a:lnSpc>
              <a:defRPr lang="en-GB" sz="4000" b="1" kern="1200" noProof="0" dirty="0">
                <a:solidFill>
                  <a:schemeClr val="bg1"/>
                </a:solidFill>
                <a:latin typeface="+mj-lt"/>
                <a:ea typeface="+mj-ea"/>
                <a:cs typeface="+mj-cs"/>
              </a:defRPr>
            </a:lvl1pPr>
          </a:lstStyle>
          <a:p>
            <a:r>
              <a:rPr lang="en-GB" noProof="0"/>
              <a:t>“Click to insert your quote”</a:t>
            </a:r>
          </a:p>
        </p:txBody>
      </p:sp>
      <p:sp>
        <p:nvSpPr>
          <p:cNvPr id="6" name="Text Placeholder 19"/>
          <p:cNvSpPr>
            <a:spLocks noGrp="1"/>
          </p:cNvSpPr>
          <p:nvPr>
            <p:ph type="body" sz="quarter" idx="13"/>
          </p:nvPr>
        </p:nvSpPr>
        <p:spPr>
          <a:xfrm>
            <a:off x="622570" y="5240908"/>
            <a:ext cx="4263250" cy="498992"/>
          </a:xfrm>
          <a:prstGeom prst="rect">
            <a:avLst/>
          </a:prstGeom>
        </p:spPr>
        <p:txBody>
          <a:bodyPr>
            <a:noAutofit/>
          </a:bodyPr>
          <a:lstStyle>
            <a:lvl1pPr marL="0" indent="0">
              <a:lnSpc>
                <a:spcPct val="100000"/>
              </a:lnSpc>
              <a:buNone/>
              <a:defRPr sz="1600" i="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CuadroTexto 10">
            <a:extLst>
              <a:ext uri="{FF2B5EF4-FFF2-40B4-BE49-F238E27FC236}">
                <a16:creationId xmlns:a16="http://schemas.microsoft.com/office/drawing/2014/main" id="{1A69431B-D0BB-43C1-A8DE-A9DA59AC7192}"/>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pPr>
              <a:lnSpc>
                <a:spcPct val="100000"/>
              </a:lnSpc>
            </a:pPr>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lnSpc>
                  <a:spcPct val="100000"/>
                </a:lnSpc>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Title Placeholder 1">
            <a:extLst>
              <a:ext uri="{FF2B5EF4-FFF2-40B4-BE49-F238E27FC236}">
                <a16:creationId xmlns:a16="http://schemas.microsoft.com/office/drawing/2014/main" id="{52030FC9-F6AE-45BE-BA62-A3BD75989390}"/>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200A2DCF-6EAF-413A-896C-87A51705E2F4}"/>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1688341218"/>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Quote II">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73D27CE-EE74-4A10-B22E-DEF851609FE6}"/>
              </a:ext>
              <a:ext uri="{C183D7F6-B498-43B3-948B-1728B52AA6E4}">
                <adec:decorative xmlns:adec="http://schemas.microsoft.com/office/drawing/2017/decorative" val="1"/>
              </a:ext>
            </a:extLst>
          </p:cNvPr>
          <p:cNvSpPr>
            <a:spLocks noGrp="1"/>
          </p:cNvSpPr>
          <p:nvPr>
            <p:ph type="pic" sz="quarter" idx="14"/>
          </p:nvPr>
        </p:nvSpPr>
        <p:spPr>
          <a:xfrm>
            <a:off x="-152400" y="0"/>
            <a:ext cx="1234440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10" name="Title 1"/>
          <p:cNvSpPr>
            <a:spLocks noGrp="1"/>
          </p:cNvSpPr>
          <p:nvPr>
            <p:ph type="title" hasCustomPrompt="1"/>
          </p:nvPr>
        </p:nvSpPr>
        <p:spPr>
          <a:xfrm>
            <a:off x="622570" y="899886"/>
            <a:ext cx="10684166" cy="4267200"/>
          </a:xfrm>
          <a:prstGeom prst="rect">
            <a:avLst/>
          </a:prstGeom>
        </p:spPr>
        <p:txBody>
          <a:bodyPr anchor="b">
            <a:normAutofit/>
          </a:bodyPr>
          <a:lstStyle>
            <a:lvl1pPr>
              <a:lnSpc>
                <a:spcPct val="100000"/>
              </a:lnSpc>
              <a:defRPr lang="en-GB" sz="4000" b="1" kern="1200" noProof="0" dirty="0">
                <a:solidFill>
                  <a:schemeClr val="bg1"/>
                </a:solidFill>
                <a:latin typeface="+mj-lt"/>
                <a:ea typeface="+mj-ea"/>
                <a:cs typeface="+mj-cs"/>
              </a:defRPr>
            </a:lvl1pPr>
          </a:lstStyle>
          <a:p>
            <a:r>
              <a:rPr lang="en-GB" noProof="0"/>
              <a:t>“Click to insert your quote”</a:t>
            </a:r>
          </a:p>
        </p:txBody>
      </p:sp>
      <p:sp>
        <p:nvSpPr>
          <p:cNvPr id="6" name="Text Placeholder 19"/>
          <p:cNvSpPr>
            <a:spLocks noGrp="1"/>
          </p:cNvSpPr>
          <p:nvPr>
            <p:ph type="body" sz="quarter" idx="13"/>
          </p:nvPr>
        </p:nvSpPr>
        <p:spPr>
          <a:xfrm>
            <a:off x="622570" y="5240908"/>
            <a:ext cx="4263250" cy="498992"/>
          </a:xfrm>
          <a:prstGeom prst="rect">
            <a:avLst/>
          </a:prstGeom>
        </p:spPr>
        <p:txBody>
          <a:bodyPr>
            <a:noAutofit/>
          </a:bodyPr>
          <a:lstStyle>
            <a:lvl1pPr marL="0" indent="0">
              <a:lnSpc>
                <a:spcPct val="100000"/>
              </a:lnSpc>
              <a:buNone/>
              <a:defRPr sz="1600" i="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CuadroTexto 10">
            <a:extLst>
              <a:ext uri="{FF2B5EF4-FFF2-40B4-BE49-F238E27FC236}">
                <a16:creationId xmlns:a16="http://schemas.microsoft.com/office/drawing/2014/main" id="{1A69431B-D0BB-43C1-A8DE-A9DA59AC7192}"/>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pPr>
              <a:lnSpc>
                <a:spcPct val="100000"/>
              </a:lnSpc>
            </a:pPr>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lnSpc>
                  <a:spcPct val="100000"/>
                </a:lnSpc>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Title Placeholder 1">
            <a:extLst>
              <a:ext uri="{FF2B5EF4-FFF2-40B4-BE49-F238E27FC236}">
                <a16:creationId xmlns:a16="http://schemas.microsoft.com/office/drawing/2014/main" id="{52030FC9-F6AE-45BE-BA62-A3BD75989390}"/>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2" name="Freeform 5">
            <a:extLst>
              <a:ext uri="{FF2B5EF4-FFF2-40B4-BE49-F238E27FC236}">
                <a16:creationId xmlns:a16="http://schemas.microsoft.com/office/drawing/2014/main" id="{200A2DCF-6EAF-413A-896C-87A51705E2F4}"/>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16883412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and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73D27CE-EE74-4A10-B22E-DEF851609FE6}"/>
              </a:ext>
              <a:ext uri="{C183D7F6-B498-43B3-948B-1728B52AA6E4}">
                <adec:decorative xmlns:adec="http://schemas.microsoft.com/office/drawing/2017/decorative" val="1"/>
              </a:ext>
            </a:extLst>
          </p:cNvPr>
          <p:cNvSpPr>
            <a:spLocks noGrp="1"/>
          </p:cNvSpPr>
          <p:nvPr>
            <p:ph type="pic" sz="quarter" idx="14"/>
          </p:nvPr>
        </p:nvSpPr>
        <p:spPr>
          <a:xfrm>
            <a:off x="0" y="0"/>
            <a:ext cx="1219200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10" name="Title 1"/>
          <p:cNvSpPr>
            <a:spLocks noGrp="1"/>
          </p:cNvSpPr>
          <p:nvPr>
            <p:ph type="title"/>
          </p:nvPr>
        </p:nvSpPr>
        <p:spPr>
          <a:xfrm>
            <a:off x="287338" y="3053017"/>
            <a:ext cx="11460377" cy="886766"/>
          </a:xfrm>
          <a:prstGeom prst="rect">
            <a:avLst/>
          </a:prstGeom>
        </p:spPr>
        <p:txBody>
          <a:bodyPr anchor="ctr">
            <a:normAutofit/>
          </a:bodyPr>
          <a:lstStyle>
            <a:lvl1pPr algn="ctr">
              <a:lnSpc>
                <a:spcPct val="100000"/>
              </a:lnSpc>
              <a:defRPr lang="en-GB" sz="4000" b="1" kern="1200" noProof="0" dirty="0">
                <a:solidFill>
                  <a:schemeClr val="bg1"/>
                </a:solidFill>
                <a:latin typeface="+mj-lt"/>
                <a:ea typeface="+mj-ea"/>
                <a:cs typeface="+mj-cs"/>
              </a:defRPr>
            </a:lvl1pPr>
          </a:lstStyle>
          <a:p>
            <a:r>
              <a:rPr lang="en-US" noProof="0"/>
              <a:t>Click to edit Master title style</a:t>
            </a:r>
            <a:endParaRPr lang="en-GB" noProof="0"/>
          </a:p>
        </p:txBody>
      </p:sp>
      <p:sp>
        <p:nvSpPr>
          <p:cNvPr id="7" name="CuadroTexto 10">
            <a:extLst>
              <a:ext uri="{FF2B5EF4-FFF2-40B4-BE49-F238E27FC236}">
                <a16:creationId xmlns:a16="http://schemas.microsoft.com/office/drawing/2014/main" id="{39B65EE4-2E96-4607-B95A-64913F0F302F}"/>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pPr>
              <a:lnSpc>
                <a:spcPct val="100000"/>
              </a:lnSpc>
            </a:pPr>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lnSpc>
                  <a:spcPct val="100000"/>
                </a:lnSpc>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Title Placeholder 1">
            <a:extLst>
              <a:ext uri="{FF2B5EF4-FFF2-40B4-BE49-F238E27FC236}">
                <a16:creationId xmlns:a16="http://schemas.microsoft.com/office/drawing/2014/main" id="{48B1AB5C-37F7-460B-B5A3-5EDB7DFA9942}"/>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1" name="Freeform 5">
            <a:extLst>
              <a:ext uri="{FF2B5EF4-FFF2-40B4-BE49-F238E27FC236}">
                <a16:creationId xmlns:a16="http://schemas.microsoft.com/office/drawing/2014/main" id="{821469CE-C35D-42CE-B2D7-DEFD6FEB98BB}"/>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3218683707"/>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Photo and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73D27CE-EE74-4A10-B22E-DEF851609FE6}"/>
              </a:ext>
              <a:ext uri="{C183D7F6-B498-43B3-948B-1728B52AA6E4}">
                <adec:decorative xmlns:adec="http://schemas.microsoft.com/office/drawing/2017/decorative" val="1"/>
              </a:ext>
            </a:extLst>
          </p:cNvPr>
          <p:cNvSpPr>
            <a:spLocks noGrp="1"/>
          </p:cNvSpPr>
          <p:nvPr>
            <p:ph type="pic" sz="quarter" idx="14"/>
          </p:nvPr>
        </p:nvSpPr>
        <p:spPr>
          <a:xfrm>
            <a:off x="0" y="0"/>
            <a:ext cx="12192000" cy="6858000"/>
          </a:xfrm>
          <a:prstGeom prst="rect">
            <a:avLst/>
          </a:prstGeom>
          <a:solidFill>
            <a:schemeClr val="accent3"/>
          </a:solidFill>
        </p:spPr>
        <p:txBody>
          <a:bodyPr/>
          <a:lstStyle>
            <a:lvl1pPr>
              <a:lnSpc>
                <a:spcPct val="100000"/>
              </a:lnSpc>
              <a:defRPr/>
            </a:lvl1pPr>
          </a:lstStyle>
          <a:p>
            <a:r>
              <a:rPr lang="en-US"/>
              <a:t>Click icon to add picture</a:t>
            </a:r>
          </a:p>
        </p:txBody>
      </p:sp>
      <p:sp>
        <p:nvSpPr>
          <p:cNvPr id="10" name="Title 1"/>
          <p:cNvSpPr>
            <a:spLocks noGrp="1"/>
          </p:cNvSpPr>
          <p:nvPr>
            <p:ph type="title"/>
          </p:nvPr>
        </p:nvSpPr>
        <p:spPr>
          <a:xfrm>
            <a:off x="287338" y="3053017"/>
            <a:ext cx="11460377" cy="886766"/>
          </a:xfrm>
          <a:prstGeom prst="rect">
            <a:avLst/>
          </a:prstGeom>
        </p:spPr>
        <p:txBody>
          <a:bodyPr anchor="ctr">
            <a:normAutofit/>
          </a:bodyPr>
          <a:lstStyle>
            <a:lvl1pPr algn="ctr">
              <a:lnSpc>
                <a:spcPct val="100000"/>
              </a:lnSpc>
              <a:defRPr lang="en-GB" sz="4000" b="1" kern="1200" noProof="0" dirty="0">
                <a:solidFill>
                  <a:schemeClr val="bg1"/>
                </a:solidFill>
                <a:latin typeface="+mj-lt"/>
                <a:ea typeface="+mj-ea"/>
                <a:cs typeface="+mj-cs"/>
              </a:defRPr>
            </a:lvl1pPr>
          </a:lstStyle>
          <a:p>
            <a:r>
              <a:rPr lang="en-US" noProof="0"/>
              <a:t>Click to edit Master title style</a:t>
            </a:r>
            <a:endParaRPr lang="en-GB" noProof="0"/>
          </a:p>
        </p:txBody>
      </p:sp>
      <p:sp>
        <p:nvSpPr>
          <p:cNvPr id="7" name="CuadroTexto 10">
            <a:extLst>
              <a:ext uri="{FF2B5EF4-FFF2-40B4-BE49-F238E27FC236}">
                <a16:creationId xmlns:a16="http://schemas.microsoft.com/office/drawing/2014/main" id="{39B65EE4-2E96-4607-B95A-64913F0F302F}"/>
              </a:ext>
              <a:ext uri="{C183D7F6-B498-43B3-948B-1728B52AA6E4}">
                <adec:decorative xmlns:adec="http://schemas.microsoft.com/office/drawing/2017/decorative" val="0"/>
              </a:ext>
            </a:extLst>
          </p:cNvPr>
          <p:cNvSpPr txBox="1"/>
          <p:nvPr userDrawn="1"/>
        </p:nvSpPr>
        <p:spPr>
          <a:xfrm rot="16200000">
            <a:off x="193170" y="6461559"/>
            <a:ext cx="338554" cy="398953"/>
          </a:xfrm>
          <a:prstGeom prst="rect">
            <a:avLst/>
          </a:prstGeom>
          <a:noFill/>
        </p:spPr>
        <p:txBody>
          <a:bodyPr vert="vert" wrap="square" rtlCol="0">
            <a:spAutoFit/>
          </a:bodyPr>
          <a:lstStyle/>
          <a:p>
            <a:pPr>
              <a:lnSpc>
                <a:spcPct val="100000"/>
              </a:lnSpc>
            </a:pPr>
            <a:fld id="{E57627FB-D816-4EA7-98E3-793F2D9BC93A}" type="slidenum">
              <a:rPr lang="en-GB" sz="1000" noProof="0" smtClean="0">
                <a:solidFill>
                  <a:schemeClr val="bg1"/>
                </a:solidFill>
                <a:latin typeface="Amadeus" panose="02000506020000020004" pitchFamily="50" charset="0"/>
                <a:cs typeface="Arial" panose="020B0604020202020204" pitchFamily="34" charset="0"/>
              </a:rPr>
              <a:pPr>
                <a:lnSpc>
                  <a:spcPct val="100000"/>
                </a:lnSpc>
              </a:pPr>
              <a:t>‹#›</a:t>
            </a:fld>
            <a:endParaRPr lang="en-GB" sz="1000" noProof="0">
              <a:solidFill>
                <a:schemeClr val="bg1"/>
              </a:solidFill>
              <a:latin typeface="Amadeus" panose="02000506020000020004" pitchFamily="50" charset="0"/>
              <a:cs typeface="Arial" panose="020B0604020202020204" pitchFamily="34" charset="0"/>
            </a:endParaRPr>
          </a:p>
        </p:txBody>
      </p:sp>
      <p:sp>
        <p:nvSpPr>
          <p:cNvPr id="9" name="Title Placeholder 1">
            <a:extLst>
              <a:ext uri="{FF2B5EF4-FFF2-40B4-BE49-F238E27FC236}">
                <a16:creationId xmlns:a16="http://schemas.microsoft.com/office/drawing/2014/main" id="{48B1AB5C-37F7-460B-B5A3-5EDB7DFA9942}"/>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
        <p:nvSpPr>
          <p:cNvPr id="11" name="Freeform 5">
            <a:extLst>
              <a:ext uri="{FF2B5EF4-FFF2-40B4-BE49-F238E27FC236}">
                <a16:creationId xmlns:a16="http://schemas.microsoft.com/office/drawing/2014/main" id="{821469CE-C35D-42CE-B2D7-DEFD6FEB98BB}"/>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latin typeface="Amadeus" panose="02000506020000020004" pitchFamily="50" charset="0"/>
            </a:endParaRPr>
          </a:p>
        </p:txBody>
      </p:sp>
    </p:spTree>
    <p:extLst>
      <p:ext uri="{BB962C8B-B14F-4D97-AF65-F5344CB8AC3E}">
        <p14:creationId xmlns:p14="http://schemas.microsoft.com/office/powerpoint/2010/main" val="321868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genda I">
    <p:spTree>
      <p:nvGrpSpPr>
        <p:cNvPr id="1" name=""/>
        <p:cNvGrpSpPr/>
        <p:nvPr/>
      </p:nvGrpSpPr>
      <p:grpSpPr>
        <a:xfrm>
          <a:off x="0" y="0"/>
          <a:ext cx="0" cy="0"/>
          <a:chOff x="0" y="0"/>
          <a:chExt cx="0" cy="0"/>
        </a:xfrm>
      </p:grpSpPr>
      <p:sp>
        <p:nvSpPr>
          <p:cNvPr id="7" name="CuadroTexto 1">
            <a:extLst>
              <a:ext uri="{FF2B5EF4-FFF2-40B4-BE49-F238E27FC236}">
                <a16:creationId xmlns:a16="http://schemas.microsoft.com/office/drawing/2014/main" id="{46CA62BE-C043-4B38-AD0C-1734835E95D9}"/>
              </a:ext>
            </a:extLst>
          </p:cNvPr>
          <p:cNvSpPr txBox="1"/>
          <p:nvPr userDrawn="1"/>
        </p:nvSpPr>
        <p:spPr>
          <a:xfrm>
            <a:off x="1444169" y="2988294"/>
            <a:ext cx="2489202" cy="707886"/>
          </a:xfrm>
          <a:prstGeom prst="rect">
            <a:avLst/>
          </a:prstGeom>
          <a:noFill/>
        </p:spPr>
        <p:txBody>
          <a:bodyPr wrap="square" rtlCol="0">
            <a:spAutoFit/>
          </a:bodyPr>
          <a:lstStyle/>
          <a:p>
            <a:r>
              <a:rPr lang="en-US" sz="4000" b="1">
                <a:latin typeface="Amadeus" panose="02000506020000020004" pitchFamily="50" charset="0"/>
              </a:rPr>
              <a:t>Agenda</a:t>
            </a:r>
            <a:endParaRPr lang="es-ES" sz="3200" b="1">
              <a:latin typeface="Amadeus" panose="02000506020000020004" pitchFamily="50" charset="0"/>
            </a:endParaRPr>
          </a:p>
        </p:txBody>
      </p:sp>
    </p:spTree>
    <p:extLst>
      <p:ext uri="{BB962C8B-B14F-4D97-AF65-F5344CB8AC3E}">
        <p14:creationId xmlns:p14="http://schemas.microsoft.com/office/powerpoint/2010/main" val="1292112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slide with picture">
    <p:spTree>
      <p:nvGrpSpPr>
        <p:cNvPr id="1" name=""/>
        <p:cNvGrpSpPr/>
        <p:nvPr/>
      </p:nvGrpSpPr>
      <p:grpSpPr>
        <a:xfrm>
          <a:off x="0" y="0"/>
          <a:ext cx="0" cy="0"/>
          <a:chOff x="0" y="0"/>
          <a:chExt cx="0" cy="0"/>
        </a:xfrm>
      </p:grpSpPr>
      <p:sp>
        <p:nvSpPr>
          <p:cNvPr id="61" name="Picture Placeholder 6">
            <a:extLst>
              <a:ext uri="{C183D7F6-B498-43B3-948B-1728B52AA6E4}">
                <adec:decorative xmlns:adec="http://schemas.microsoft.com/office/drawing/2017/decorative" val="1"/>
              </a:ext>
            </a:extLst>
          </p:cNvPr>
          <p:cNvSpPr>
            <a:spLocks noGrp="1"/>
          </p:cNvSpPr>
          <p:nvPr>
            <p:ph type="pic" sz="quarter" idx="12" hasCustomPrompt="1"/>
          </p:nvPr>
        </p:nvSpPr>
        <p:spPr>
          <a:xfrm>
            <a:off x="-9728" y="-11316"/>
            <a:ext cx="12201728" cy="6869316"/>
          </a:xfrm>
          <a:prstGeom prst="rect">
            <a:avLst/>
          </a:prstGeom>
          <a:solidFill>
            <a:schemeClr val="accent3"/>
          </a:solidFill>
        </p:spPr>
        <p:txBody>
          <a:bodyPr anchor="ctr">
            <a:normAutofit/>
          </a:bodyPr>
          <a:lstStyle>
            <a:lvl1pPr marL="0" indent="0" algn="ctr">
              <a:lnSpc>
                <a:spcPct val="100000"/>
              </a:lnSpc>
              <a:buNone/>
              <a:defRPr sz="1800" b="1" baseline="0"/>
            </a:lvl1pPr>
          </a:lstStyle>
          <a:p>
            <a:pPr lvl="0"/>
            <a:r>
              <a:rPr lang="en-GB" noProof="0"/>
              <a:t>                                                          &lt;  Insert your picture here</a:t>
            </a:r>
          </a:p>
        </p:txBody>
      </p:sp>
      <p:sp>
        <p:nvSpPr>
          <p:cNvPr id="95" name="Title 1"/>
          <p:cNvSpPr>
            <a:spLocks noGrp="1"/>
          </p:cNvSpPr>
          <p:nvPr>
            <p:ph type="title" hasCustomPrompt="1"/>
          </p:nvPr>
        </p:nvSpPr>
        <p:spPr>
          <a:xfrm>
            <a:off x="547288" y="2840476"/>
            <a:ext cx="4601584" cy="988402"/>
          </a:xfrm>
          <a:prstGeom prst="rect">
            <a:avLst/>
          </a:prstGeom>
        </p:spPr>
        <p:txBody>
          <a:bodyPr anchor="t">
            <a:noAutofit/>
          </a:bodyPr>
          <a:lstStyle>
            <a:lvl1pPr>
              <a:lnSpc>
                <a:spcPct val="100000"/>
              </a:lnSpc>
              <a:defRPr sz="4800" b="1" baseline="0">
                <a:solidFill>
                  <a:schemeClr val="bg1"/>
                </a:solidFill>
                <a:latin typeface="+mj-lt"/>
              </a:defRPr>
            </a:lvl1pPr>
          </a:lstStyle>
          <a:p>
            <a:r>
              <a:rPr lang="en-GB" noProof="0"/>
              <a:t>Thanks!</a:t>
            </a:r>
          </a:p>
        </p:txBody>
      </p:sp>
      <p:sp>
        <p:nvSpPr>
          <p:cNvPr id="13" name="AutoShape 3">
            <a:extLst>
              <a:ext uri="{FF2B5EF4-FFF2-40B4-BE49-F238E27FC236}">
                <a16:creationId xmlns:a16="http://schemas.microsoft.com/office/drawing/2014/main" id="{72072D00-A538-411F-8A2A-09E8C1C9E02D}"/>
              </a:ext>
            </a:extLst>
          </p:cNvPr>
          <p:cNvSpPr>
            <a:spLocks noChangeAspect="1" noChangeArrowheads="1" noTextEdit="1"/>
          </p:cNvSpPr>
          <p:nvPr userDrawn="1"/>
        </p:nvSpPr>
        <p:spPr bwMode="auto">
          <a:xfrm>
            <a:off x="2259404" y="6348849"/>
            <a:ext cx="458258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sz="1800"/>
          </a:p>
        </p:txBody>
      </p:sp>
      <p:sp>
        <p:nvSpPr>
          <p:cNvPr id="14" name="Text Placeholder 23">
            <a:extLst>
              <a:ext uri="{FF2B5EF4-FFF2-40B4-BE49-F238E27FC236}">
                <a16:creationId xmlns:a16="http://schemas.microsoft.com/office/drawing/2014/main" id="{5802582D-D76C-46E8-9C02-FBE6BE605098}"/>
              </a:ext>
            </a:extLst>
          </p:cNvPr>
          <p:cNvSpPr>
            <a:spLocks noGrp="1"/>
          </p:cNvSpPr>
          <p:nvPr>
            <p:ph type="body" sz="quarter" idx="39" hasCustomPrompt="1"/>
          </p:nvPr>
        </p:nvSpPr>
        <p:spPr>
          <a:xfrm>
            <a:off x="2496866" y="6318158"/>
            <a:ext cx="1602489" cy="178471"/>
          </a:xfrm>
          <a:prstGeom prst="rect">
            <a:avLst/>
          </a:prstGeom>
        </p:spPr>
        <p:txBody>
          <a:bodyPr>
            <a:noAutofit/>
          </a:bodyPr>
          <a:lstStyle>
            <a:lvl1pPr marL="0" indent="0" algn="l">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15" name="Text Placeholder 23">
            <a:extLst>
              <a:ext uri="{FF2B5EF4-FFF2-40B4-BE49-F238E27FC236}">
                <a16:creationId xmlns:a16="http://schemas.microsoft.com/office/drawing/2014/main" id="{F2AAF8E3-8DE6-45D1-821B-DB6C730D2C1E}"/>
              </a:ext>
            </a:extLst>
          </p:cNvPr>
          <p:cNvSpPr>
            <a:spLocks noGrp="1"/>
          </p:cNvSpPr>
          <p:nvPr>
            <p:ph type="body" sz="quarter" idx="40" hasCustomPrompt="1"/>
          </p:nvPr>
        </p:nvSpPr>
        <p:spPr>
          <a:xfrm>
            <a:off x="2052626" y="6519209"/>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16" name="Text Placeholder 23">
            <a:extLst>
              <a:ext uri="{FF2B5EF4-FFF2-40B4-BE49-F238E27FC236}">
                <a16:creationId xmlns:a16="http://schemas.microsoft.com/office/drawing/2014/main" id="{8319AA32-9109-4EDF-B0B4-AF176F2F4A0B}"/>
              </a:ext>
            </a:extLst>
          </p:cNvPr>
          <p:cNvSpPr>
            <a:spLocks noGrp="1"/>
          </p:cNvSpPr>
          <p:nvPr>
            <p:ph type="body" sz="quarter" idx="38" hasCustomPrompt="1"/>
          </p:nvPr>
        </p:nvSpPr>
        <p:spPr>
          <a:xfrm>
            <a:off x="539067" y="6298613"/>
            <a:ext cx="1601606" cy="390246"/>
          </a:xfrm>
          <a:prstGeom prst="rect">
            <a:avLst/>
          </a:prstGeo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17" name="Freeform 5">
            <a:extLst>
              <a:ext uri="{FF2B5EF4-FFF2-40B4-BE49-F238E27FC236}">
                <a16:creationId xmlns:a16="http://schemas.microsoft.com/office/drawing/2014/main" id="{DB1AD877-2A0B-4FFB-BBFF-D8ACB033AAA6}"/>
              </a:ext>
            </a:extLst>
          </p:cNvPr>
          <p:cNvSpPr>
            <a:spLocks/>
          </p:cNvSpPr>
          <p:nvPr userDrawn="1"/>
        </p:nvSpPr>
        <p:spPr bwMode="auto">
          <a:xfrm>
            <a:off x="584008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p>
        </p:txBody>
      </p:sp>
      <p:sp>
        <p:nvSpPr>
          <p:cNvPr id="18" name="Freeform 5">
            <a:extLst>
              <a:ext uri="{FF2B5EF4-FFF2-40B4-BE49-F238E27FC236}">
                <a16:creationId xmlns:a16="http://schemas.microsoft.com/office/drawing/2014/main" id="{7BD326D9-737F-4B64-B8AE-ED70F4AA2CAF}"/>
              </a:ext>
            </a:extLst>
          </p:cNvPr>
          <p:cNvSpPr>
            <a:spLocks noEditPoints="1"/>
          </p:cNvSpPr>
          <p:nvPr userDrawn="1"/>
        </p:nvSpPr>
        <p:spPr bwMode="auto">
          <a:xfrm>
            <a:off x="375389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19" name="Freeform 6">
            <a:extLst>
              <a:ext uri="{FF2B5EF4-FFF2-40B4-BE49-F238E27FC236}">
                <a16:creationId xmlns:a16="http://schemas.microsoft.com/office/drawing/2014/main" id="{1C53D199-AADA-4776-B036-A6F0C05EBFB5}"/>
              </a:ext>
            </a:extLst>
          </p:cNvPr>
          <p:cNvSpPr>
            <a:spLocks/>
          </p:cNvSpPr>
          <p:nvPr userDrawn="1"/>
        </p:nvSpPr>
        <p:spPr bwMode="auto">
          <a:xfrm>
            <a:off x="465559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0" name="Freeform 7">
            <a:extLst>
              <a:ext uri="{FF2B5EF4-FFF2-40B4-BE49-F238E27FC236}">
                <a16:creationId xmlns:a16="http://schemas.microsoft.com/office/drawing/2014/main" id="{9C148423-4B48-448D-9F3E-B109FFCD82C2}"/>
              </a:ext>
            </a:extLst>
          </p:cNvPr>
          <p:cNvSpPr>
            <a:spLocks noEditPoints="1"/>
          </p:cNvSpPr>
          <p:nvPr userDrawn="1"/>
        </p:nvSpPr>
        <p:spPr bwMode="auto">
          <a:xfrm>
            <a:off x="495087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1" name="Freeform 8">
            <a:extLst>
              <a:ext uri="{FF2B5EF4-FFF2-40B4-BE49-F238E27FC236}">
                <a16:creationId xmlns:a16="http://schemas.microsoft.com/office/drawing/2014/main" id="{D28DAA78-9F2B-489A-AC0D-2CA773E7933F}"/>
              </a:ext>
            </a:extLst>
          </p:cNvPr>
          <p:cNvSpPr>
            <a:spLocks noEditPoints="1"/>
          </p:cNvSpPr>
          <p:nvPr userDrawn="1"/>
        </p:nvSpPr>
        <p:spPr bwMode="auto">
          <a:xfrm>
            <a:off x="40539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2" name="Freeform 9">
            <a:extLst>
              <a:ext uri="{FF2B5EF4-FFF2-40B4-BE49-F238E27FC236}">
                <a16:creationId xmlns:a16="http://schemas.microsoft.com/office/drawing/2014/main" id="{5270EB8C-C3FF-4F25-B21E-152F461A315D}"/>
              </a:ext>
            </a:extLst>
          </p:cNvPr>
          <p:cNvSpPr>
            <a:spLocks noEditPoints="1"/>
          </p:cNvSpPr>
          <p:nvPr userDrawn="1"/>
        </p:nvSpPr>
        <p:spPr bwMode="auto">
          <a:xfrm>
            <a:off x="55525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3" name="Freeform 10">
            <a:extLst>
              <a:ext uri="{FF2B5EF4-FFF2-40B4-BE49-F238E27FC236}">
                <a16:creationId xmlns:a16="http://schemas.microsoft.com/office/drawing/2014/main" id="{1FB69745-9988-4F9D-BDEE-C3DCC35B369E}"/>
              </a:ext>
            </a:extLst>
          </p:cNvPr>
          <p:cNvSpPr>
            <a:spLocks noEditPoints="1"/>
          </p:cNvSpPr>
          <p:nvPr userDrawn="1"/>
        </p:nvSpPr>
        <p:spPr bwMode="auto">
          <a:xfrm>
            <a:off x="525249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4" name="Freeform 11">
            <a:extLst>
              <a:ext uri="{FF2B5EF4-FFF2-40B4-BE49-F238E27FC236}">
                <a16:creationId xmlns:a16="http://schemas.microsoft.com/office/drawing/2014/main" id="{5804EA62-A486-42EF-9F3A-6BFD123CDBD2}"/>
              </a:ext>
            </a:extLst>
          </p:cNvPr>
          <p:cNvSpPr>
            <a:spLocks noEditPoints="1"/>
          </p:cNvSpPr>
          <p:nvPr userDrawn="1"/>
        </p:nvSpPr>
        <p:spPr bwMode="auto">
          <a:xfrm>
            <a:off x="435397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6" name="Title Placeholder 1">
            <a:extLst>
              <a:ext uri="{FF2B5EF4-FFF2-40B4-BE49-F238E27FC236}">
                <a16:creationId xmlns:a16="http://schemas.microsoft.com/office/drawing/2014/main" id="{2E39B673-BB32-413C-9DC2-FF3FB13F13F3}"/>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Tree>
    <p:extLst>
      <p:ext uri="{BB962C8B-B14F-4D97-AF65-F5344CB8AC3E}">
        <p14:creationId xmlns:p14="http://schemas.microsoft.com/office/powerpoint/2010/main" val="421540676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ank you slide with picture">
    <p:spTree>
      <p:nvGrpSpPr>
        <p:cNvPr id="1" name=""/>
        <p:cNvGrpSpPr/>
        <p:nvPr/>
      </p:nvGrpSpPr>
      <p:grpSpPr>
        <a:xfrm>
          <a:off x="0" y="0"/>
          <a:ext cx="0" cy="0"/>
          <a:chOff x="0" y="0"/>
          <a:chExt cx="0" cy="0"/>
        </a:xfrm>
      </p:grpSpPr>
      <p:sp>
        <p:nvSpPr>
          <p:cNvPr id="61" name="Picture Placeholder 6">
            <a:extLst>
              <a:ext uri="{C183D7F6-B498-43B3-948B-1728B52AA6E4}">
                <adec:decorative xmlns:adec="http://schemas.microsoft.com/office/drawing/2017/decorative" val="1"/>
              </a:ext>
            </a:extLst>
          </p:cNvPr>
          <p:cNvSpPr>
            <a:spLocks noGrp="1"/>
          </p:cNvSpPr>
          <p:nvPr>
            <p:ph type="pic" sz="quarter" idx="12" hasCustomPrompt="1"/>
          </p:nvPr>
        </p:nvSpPr>
        <p:spPr>
          <a:xfrm>
            <a:off x="-9728" y="-11316"/>
            <a:ext cx="12201728" cy="6869316"/>
          </a:xfrm>
          <a:prstGeom prst="rect">
            <a:avLst/>
          </a:prstGeom>
          <a:solidFill>
            <a:schemeClr val="accent3"/>
          </a:solidFill>
        </p:spPr>
        <p:txBody>
          <a:bodyPr anchor="ctr">
            <a:normAutofit/>
          </a:bodyPr>
          <a:lstStyle>
            <a:lvl1pPr marL="0" indent="0" algn="ctr">
              <a:lnSpc>
                <a:spcPct val="100000"/>
              </a:lnSpc>
              <a:buNone/>
              <a:defRPr sz="1800" b="1" baseline="0"/>
            </a:lvl1pPr>
          </a:lstStyle>
          <a:p>
            <a:pPr lvl="0"/>
            <a:r>
              <a:rPr lang="en-GB" noProof="0"/>
              <a:t>                                                          &lt;  Insert your picture here</a:t>
            </a:r>
          </a:p>
        </p:txBody>
      </p:sp>
      <p:sp>
        <p:nvSpPr>
          <p:cNvPr id="95" name="Title 1"/>
          <p:cNvSpPr>
            <a:spLocks noGrp="1"/>
          </p:cNvSpPr>
          <p:nvPr>
            <p:ph type="title" hasCustomPrompt="1"/>
          </p:nvPr>
        </p:nvSpPr>
        <p:spPr>
          <a:xfrm>
            <a:off x="547288" y="2840476"/>
            <a:ext cx="4601584" cy="988402"/>
          </a:xfrm>
          <a:prstGeom prst="rect">
            <a:avLst/>
          </a:prstGeom>
        </p:spPr>
        <p:txBody>
          <a:bodyPr anchor="t">
            <a:noAutofit/>
          </a:bodyPr>
          <a:lstStyle>
            <a:lvl1pPr>
              <a:lnSpc>
                <a:spcPct val="100000"/>
              </a:lnSpc>
              <a:defRPr sz="4800" b="1" baseline="0">
                <a:solidFill>
                  <a:schemeClr val="bg1"/>
                </a:solidFill>
                <a:latin typeface="+mj-lt"/>
              </a:defRPr>
            </a:lvl1pPr>
          </a:lstStyle>
          <a:p>
            <a:r>
              <a:rPr lang="en-GB" noProof="0"/>
              <a:t>Thanks!</a:t>
            </a:r>
          </a:p>
        </p:txBody>
      </p:sp>
      <p:sp>
        <p:nvSpPr>
          <p:cNvPr id="13" name="AutoShape 3">
            <a:extLst>
              <a:ext uri="{FF2B5EF4-FFF2-40B4-BE49-F238E27FC236}">
                <a16:creationId xmlns:a16="http://schemas.microsoft.com/office/drawing/2014/main" id="{72072D00-A538-411F-8A2A-09E8C1C9E02D}"/>
              </a:ext>
            </a:extLst>
          </p:cNvPr>
          <p:cNvSpPr>
            <a:spLocks noChangeAspect="1" noChangeArrowheads="1" noTextEdit="1"/>
          </p:cNvSpPr>
          <p:nvPr userDrawn="1"/>
        </p:nvSpPr>
        <p:spPr bwMode="auto">
          <a:xfrm>
            <a:off x="2259404" y="6348849"/>
            <a:ext cx="458258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sz="1800"/>
          </a:p>
        </p:txBody>
      </p:sp>
      <p:sp>
        <p:nvSpPr>
          <p:cNvPr id="14" name="Text Placeholder 23">
            <a:extLst>
              <a:ext uri="{FF2B5EF4-FFF2-40B4-BE49-F238E27FC236}">
                <a16:creationId xmlns:a16="http://schemas.microsoft.com/office/drawing/2014/main" id="{5802582D-D76C-46E8-9C02-FBE6BE605098}"/>
              </a:ext>
            </a:extLst>
          </p:cNvPr>
          <p:cNvSpPr>
            <a:spLocks noGrp="1"/>
          </p:cNvSpPr>
          <p:nvPr>
            <p:ph type="body" sz="quarter" idx="39" hasCustomPrompt="1"/>
          </p:nvPr>
        </p:nvSpPr>
        <p:spPr>
          <a:xfrm>
            <a:off x="2496866" y="6318158"/>
            <a:ext cx="1602489" cy="178471"/>
          </a:xfrm>
          <a:prstGeom prst="rect">
            <a:avLst/>
          </a:prstGeom>
        </p:spPr>
        <p:txBody>
          <a:bodyPr>
            <a:noAutofit/>
          </a:bodyPr>
          <a:lstStyle>
            <a:lvl1pPr marL="0" indent="0" algn="l">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15" name="Text Placeholder 23">
            <a:extLst>
              <a:ext uri="{FF2B5EF4-FFF2-40B4-BE49-F238E27FC236}">
                <a16:creationId xmlns:a16="http://schemas.microsoft.com/office/drawing/2014/main" id="{F2AAF8E3-8DE6-45D1-821B-DB6C730D2C1E}"/>
              </a:ext>
            </a:extLst>
          </p:cNvPr>
          <p:cNvSpPr>
            <a:spLocks noGrp="1"/>
          </p:cNvSpPr>
          <p:nvPr>
            <p:ph type="body" sz="quarter" idx="40" hasCustomPrompt="1"/>
          </p:nvPr>
        </p:nvSpPr>
        <p:spPr>
          <a:xfrm>
            <a:off x="2052626" y="6519209"/>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16" name="Text Placeholder 23">
            <a:extLst>
              <a:ext uri="{FF2B5EF4-FFF2-40B4-BE49-F238E27FC236}">
                <a16:creationId xmlns:a16="http://schemas.microsoft.com/office/drawing/2014/main" id="{8319AA32-9109-4EDF-B0B4-AF176F2F4A0B}"/>
              </a:ext>
            </a:extLst>
          </p:cNvPr>
          <p:cNvSpPr>
            <a:spLocks noGrp="1"/>
          </p:cNvSpPr>
          <p:nvPr>
            <p:ph type="body" sz="quarter" idx="38" hasCustomPrompt="1"/>
          </p:nvPr>
        </p:nvSpPr>
        <p:spPr>
          <a:xfrm>
            <a:off x="539067" y="6298613"/>
            <a:ext cx="1601606" cy="390246"/>
          </a:xfrm>
          <a:prstGeom prst="rect">
            <a:avLst/>
          </a:prstGeo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17" name="Freeform 5">
            <a:extLst>
              <a:ext uri="{FF2B5EF4-FFF2-40B4-BE49-F238E27FC236}">
                <a16:creationId xmlns:a16="http://schemas.microsoft.com/office/drawing/2014/main" id="{DB1AD877-2A0B-4FFB-BBFF-D8ACB033AAA6}"/>
              </a:ext>
            </a:extLst>
          </p:cNvPr>
          <p:cNvSpPr>
            <a:spLocks/>
          </p:cNvSpPr>
          <p:nvPr userDrawn="1"/>
        </p:nvSpPr>
        <p:spPr bwMode="auto">
          <a:xfrm>
            <a:off x="584008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00000"/>
              </a:lnSpc>
            </a:pPr>
            <a:endParaRPr lang="es-ES"/>
          </a:p>
        </p:txBody>
      </p:sp>
      <p:sp>
        <p:nvSpPr>
          <p:cNvPr id="18" name="Freeform 5">
            <a:extLst>
              <a:ext uri="{FF2B5EF4-FFF2-40B4-BE49-F238E27FC236}">
                <a16:creationId xmlns:a16="http://schemas.microsoft.com/office/drawing/2014/main" id="{7BD326D9-737F-4B64-B8AE-ED70F4AA2CAF}"/>
              </a:ext>
            </a:extLst>
          </p:cNvPr>
          <p:cNvSpPr>
            <a:spLocks noEditPoints="1"/>
          </p:cNvSpPr>
          <p:nvPr userDrawn="1"/>
        </p:nvSpPr>
        <p:spPr bwMode="auto">
          <a:xfrm>
            <a:off x="375389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19" name="Freeform 6">
            <a:extLst>
              <a:ext uri="{FF2B5EF4-FFF2-40B4-BE49-F238E27FC236}">
                <a16:creationId xmlns:a16="http://schemas.microsoft.com/office/drawing/2014/main" id="{1C53D199-AADA-4776-B036-A6F0C05EBFB5}"/>
              </a:ext>
            </a:extLst>
          </p:cNvPr>
          <p:cNvSpPr>
            <a:spLocks/>
          </p:cNvSpPr>
          <p:nvPr userDrawn="1"/>
        </p:nvSpPr>
        <p:spPr bwMode="auto">
          <a:xfrm>
            <a:off x="465559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0" name="Freeform 7">
            <a:extLst>
              <a:ext uri="{FF2B5EF4-FFF2-40B4-BE49-F238E27FC236}">
                <a16:creationId xmlns:a16="http://schemas.microsoft.com/office/drawing/2014/main" id="{9C148423-4B48-448D-9F3E-B109FFCD82C2}"/>
              </a:ext>
            </a:extLst>
          </p:cNvPr>
          <p:cNvSpPr>
            <a:spLocks noEditPoints="1"/>
          </p:cNvSpPr>
          <p:nvPr userDrawn="1"/>
        </p:nvSpPr>
        <p:spPr bwMode="auto">
          <a:xfrm>
            <a:off x="495087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1" name="Freeform 8">
            <a:extLst>
              <a:ext uri="{FF2B5EF4-FFF2-40B4-BE49-F238E27FC236}">
                <a16:creationId xmlns:a16="http://schemas.microsoft.com/office/drawing/2014/main" id="{D28DAA78-9F2B-489A-AC0D-2CA773E7933F}"/>
              </a:ext>
            </a:extLst>
          </p:cNvPr>
          <p:cNvSpPr>
            <a:spLocks noEditPoints="1"/>
          </p:cNvSpPr>
          <p:nvPr userDrawn="1"/>
        </p:nvSpPr>
        <p:spPr bwMode="auto">
          <a:xfrm>
            <a:off x="40539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2" name="Freeform 9">
            <a:extLst>
              <a:ext uri="{FF2B5EF4-FFF2-40B4-BE49-F238E27FC236}">
                <a16:creationId xmlns:a16="http://schemas.microsoft.com/office/drawing/2014/main" id="{5270EB8C-C3FF-4F25-B21E-152F461A315D}"/>
              </a:ext>
            </a:extLst>
          </p:cNvPr>
          <p:cNvSpPr>
            <a:spLocks noEditPoints="1"/>
          </p:cNvSpPr>
          <p:nvPr userDrawn="1"/>
        </p:nvSpPr>
        <p:spPr bwMode="auto">
          <a:xfrm>
            <a:off x="55525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3" name="Freeform 10">
            <a:extLst>
              <a:ext uri="{FF2B5EF4-FFF2-40B4-BE49-F238E27FC236}">
                <a16:creationId xmlns:a16="http://schemas.microsoft.com/office/drawing/2014/main" id="{1FB69745-9988-4F9D-BDEE-C3DCC35B369E}"/>
              </a:ext>
            </a:extLst>
          </p:cNvPr>
          <p:cNvSpPr>
            <a:spLocks noEditPoints="1"/>
          </p:cNvSpPr>
          <p:nvPr userDrawn="1"/>
        </p:nvSpPr>
        <p:spPr bwMode="auto">
          <a:xfrm>
            <a:off x="525249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4" name="Freeform 11">
            <a:extLst>
              <a:ext uri="{FF2B5EF4-FFF2-40B4-BE49-F238E27FC236}">
                <a16:creationId xmlns:a16="http://schemas.microsoft.com/office/drawing/2014/main" id="{5804EA62-A486-42EF-9F3A-6BFD123CDBD2}"/>
              </a:ext>
            </a:extLst>
          </p:cNvPr>
          <p:cNvSpPr>
            <a:spLocks noEditPoints="1"/>
          </p:cNvSpPr>
          <p:nvPr userDrawn="1"/>
        </p:nvSpPr>
        <p:spPr bwMode="auto">
          <a:xfrm>
            <a:off x="435397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GB"/>
          </a:p>
        </p:txBody>
      </p:sp>
      <p:sp>
        <p:nvSpPr>
          <p:cNvPr id="26" name="Title Placeholder 1">
            <a:extLst>
              <a:ext uri="{FF2B5EF4-FFF2-40B4-BE49-F238E27FC236}">
                <a16:creationId xmlns:a16="http://schemas.microsoft.com/office/drawing/2014/main" id="{2E39B673-BB32-413C-9DC2-FF3FB13F13F3}"/>
              </a:ext>
              <a:ext uri="{C183D7F6-B498-43B3-948B-1728B52AA6E4}">
                <adec:decorative xmlns:adec="http://schemas.microsoft.com/office/drawing/2017/decorative" val="1"/>
              </a:ext>
            </a:extLst>
          </p:cNvPr>
          <p:cNvSpPr txBox="1">
            <a:spLocks/>
          </p:cNvSpPr>
          <p:nvPr userDrawn="1"/>
        </p:nvSpPr>
        <p:spPr>
          <a:xfrm>
            <a:off x="125796" y="3382675"/>
            <a:ext cx="323083"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pPr>
              <a:lnSpc>
                <a:spcPct val="100000"/>
              </a:lnSpc>
            </a:pPr>
            <a:r>
              <a:rPr lang="en-GB" sz="800" b="0">
                <a:solidFill>
                  <a:schemeClr val="bg1"/>
                </a:solidFill>
              </a:rPr>
              <a:t>© Amadeus IT Group and its affiliates and subsidiaries</a:t>
            </a:r>
          </a:p>
        </p:txBody>
      </p:sp>
    </p:spTree>
    <p:extLst>
      <p:ext uri="{BB962C8B-B14F-4D97-AF65-F5344CB8AC3E}">
        <p14:creationId xmlns:p14="http://schemas.microsoft.com/office/powerpoint/2010/main" val="4215406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Agenda I">
    <p:spTree>
      <p:nvGrpSpPr>
        <p:cNvPr id="1" name=""/>
        <p:cNvGrpSpPr/>
        <p:nvPr/>
      </p:nvGrpSpPr>
      <p:grpSpPr>
        <a:xfrm>
          <a:off x="0" y="0"/>
          <a:ext cx="0" cy="0"/>
          <a:chOff x="0" y="0"/>
          <a:chExt cx="0" cy="0"/>
        </a:xfrm>
      </p:grpSpPr>
      <p:sp>
        <p:nvSpPr>
          <p:cNvPr id="7" name="CuadroTexto 1">
            <a:extLst>
              <a:ext uri="{FF2B5EF4-FFF2-40B4-BE49-F238E27FC236}">
                <a16:creationId xmlns:a16="http://schemas.microsoft.com/office/drawing/2014/main" id="{46CA62BE-C043-4B38-AD0C-1734835E95D9}"/>
              </a:ext>
            </a:extLst>
          </p:cNvPr>
          <p:cNvSpPr txBox="1"/>
          <p:nvPr userDrawn="1"/>
        </p:nvSpPr>
        <p:spPr>
          <a:xfrm>
            <a:off x="1444169" y="2988294"/>
            <a:ext cx="2489202" cy="707886"/>
          </a:xfrm>
          <a:prstGeom prst="rect">
            <a:avLst/>
          </a:prstGeom>
          <a:noFill/>
        </p:spPr>
        <p:txBody>
          <a:bodyPr wrap="square" rtlCol="0">
            <a:spAutoFit/>
          </a:bodyPr>
          <a:lstStyle/>
          <a:p>
            <a:r>
              <a:rPr lang="en-US" sz="4000" b="1">
                <a:latin typeface="Amadeus" panose="02000506020000020004" pitchFamily="50" charset="0"/>
              </a:rPr>
              <a:t>Agenda</a:t>
            </a:r>
            <a:endParaRPr lang="es-ES" sz="3200" b="1">
              <a:latin typeface="Amadeus" panose="02000506020000020004" pitchFamily="50" charset="0"/>
            </a:endParaRPr>
          </a:p>
        </p:txBody>
      </p:sp>
    </p:spTree>
    <p:extLst>
      <p:ext uri="{BB962C8B-B14F-4D97-AF65-F5344CB8AC3E}">
        <p14:creationId xmlns:p14="http://schemas.microsoft.com/office/powerpoint/2010/main" val="1292112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p:bg>
      <p:bgPr>
        <a:solidFill>
          <a:schemeClr val="bg1"/>
        </a:solidFill>
        <a:effectLst/>
      </p:bgPr>
    </p:bg>
    <p:spTree>
      <p:nvGrpSpPr>
        <p:cNvPr id="1" name=""/>
        <p:cNvGrpSpPr/>
        <p:nvPr/>
      </p:nvGrpSpPr>
      <p:grpSpPr>
        <a:xfrm>
          <a:off x="0" y="0"/>
          <a:ext cx="0" cy="0"/>
          <a:chOff x="0" y="0"/>
          <a:chExt cx="0" cy="0"/>
        </a:xfrm>
      </p:grpSpPr>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5" name="Title 1"/>
          <p:cNvSpPr>
            <a:spLocks noGrp="1"/>
          </p:cNvSpPr>
          <p:nvPr>
            <p:ph type="title" hasCustomPrompt="1"/>
          </p:nvPr>
        </p:nvSpPr>
        <p:spPr>
          <a:xfrm>
            <a:off x="576473" y="2227939"/>
            <a:ext cx="6031363" cy="1950522"/>
          </a:xfrm>
        </p:spPr>
        <p:txBody>
          <a:bodyPr anchor="t">
            <a:noAutofit/>
          </a:bodyPr>
          <a:lstStyle>
            <a:lvl1pPr>
              <a:lnSpc>
                <a:spcPct val="100000"/>
              </a:lnSpc>
              <a:defRPr sz="4800" b="1" baseline="0">
                <a:solidFill>
                  <a:schemeClr val="tx2"/>
                </a:solidFill>
                <a:latin typeface="+mj-lt"/>
              </a:defRPr>
            </a:lvl1pPr>
          </a:lstStyle>
          <a:p>
            <a:r>
              <a:rPr lang="en-GB" noProof="0"/>
              <a:t>Divider</a:t>
            </a:r>
          </a:p>
        </p:txBody>
      </p:sp>
      <p:sp>
        <p:nvSpPr>
          <p:cNvPr id="22" name="Marcador de texto 3"/>
          <p:cNvSpPr>
            <a:spLocks noGrp="1"/>
          </p:cNvSpPr>
          <p:nvPr>
            <p:ph type="body" sz="quarter" idx="15" hasCustomPrompt="1"/>
          </p:nvPr>
        </p:nvSpPr>
        <p:spPr>
          <a:xfrm>
            <a:off x="576263" y="727984"/>
            <a:ext cx="1382712" cy="1309160"/>
          </a:xfrm>
          <a:prstGeom prst="rect">
            <a:avLst/>
          </a:prstGeom>
        </p:spPr>
        <p:txBody>
          <a:bodyPr>
            <a:noAutofit/>
          </a:bodyPr>
          <a:lstStyle>
            <a:lvl1pPr marL="0" indent="0">
              <a:lnSpc>
                <a:spcPct val="100000"/>
              </a:lnSpc>
              <a:buNone/>
              <a:defRPr sz="9600" b="1">
                <a:solidFill>
                  <a:schemeClr val="accent3"/>
                </a:solidFill>
              </a:defRPr>
            </a:lvl1pPr>
          </a:lstStyle>
          <a:p>
            <a:pPr lvl="0"/>
            <a:r>
              <a:rPr lang="en-GB" noProof="0"/>
              <a:t>1.</a:t>
            </a:r>
          </a:p>
        </p:txBody>
      </p:sp>
    </p:spTree>
    <p:extLst>
      <p:ext uri="{BB962C8B-B14F-4D97-AF65-F5344CB8AC3E}">
        <p14:creationId xmlns:p14="http://schemas.microsoft.com/office/powerpoint/2010/main" val="19518797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
    <p:bg>
      <p:bgPr>
        <a:solidFill>
          <a:schemeClr val="bg1"/>
        </a:solidFill>
        <a:effectLst/>
      </p:bgPr>
    </p:bg>
    <p:spTree>
      <p:nvGrpSpPr>
        <p:cNvPr id="1" name=""/>
        <p:cNvGrpSpPr/>
        <p:nvPr/>
      </p:nvGrpSpPr>
      <p:grpSpPr>
        <a:xfrm>
          <a:off x="0" y="0"/>
          <a:ext cx="0" cy="0"/>
          <a:chOff x="0" y="0"/>
          <a:chExt cx="0" cy="0"/>
        </a:xfrm>
      </p:grpSpPr>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5" name="Title 1"/>
          <p:cNvSpPr>
            <a:spLocks noGrp="1"/>
          </p:cNvSpPr>
          <p:nvPr>
            <p:ph type="title" hasCustomPrompt="1"/>
          </p:nvPr>
        </p:nvSpPr>
        <p:spPr>
          <a:xfrm>
            <a:off x="576473" y="2227939"/>
            <a:ext cx="6031363" cy="1950522"/>
          </a:xfrm>
        </p:spPr>
        <p:txBody>
          <a:bodyPr anchor="t">
            <a:noAutofit/>
          </a:bodyPr>
          <a:lstStyle>
            <a:lvl1pPr>
              <a:lnSpc>
                <a:spcPct val="100000"/>
              </a:lnSpc>
              <a:defRPr sz="4800" b="1" baseline="0">
                <a:solidFill>
                  <a:schemeClr val="tx2"/>
                </a:solidFill>
                <a:latin typeface="+mj-lt"/>
              </a:defRPr>
            </a:lvl1pPr>
          </a:lstStyle>
          <a:p>
            <a:r>
              <a:rPr lang="en-GB" noProof="0"/>
              <a:t>Divider</a:t>
            </a:r>
          </a:p>
        </p:txBody>
      </p:sp>
      <p:sp>
        <p:nvSpPr>
          <p:cNvPr id="22" name="Marcador de texto 3"/>
          <p:cNvSpPr>
            <a:spLocks noGrp="1"/>
          </p:cNvSpPr>
          <p:nvPr>
            <p:ph type="body" sz="quarter" idx="15" hasCustomPrompt="1"/>
          </p:nvPr>
        </p:nvSpPr>
        <p:spPr>
          <a:xfrm>
            <a:off x="576263" y="727984"/>
            <a:ext cx="1382712" cy="1309160"/>
          </a:xfrm>
          <a:prstGeom prst="rect">
            <a:avLst/>
          </a:prstGeom>
        </p:spPr>
        <p:txBody>
          <a:bodyPr>
            <a:noAutofit/>
          </a:bodyPr>
          <a:lstStyle>
            <a:lvl1pPr marL="0" indent="0">
              <a:lnSpc>
                <a:spcPct val="100000"/>
              </a:lnSpc>
              <a:buNone/>
              <a:defRPr sz="9600" b="1">
                <a:solidFill>
                  <a:schemeClr val="accent3"/>
                </a:solidFill>
              </a:defRPr>
            </a:lvl1pPr>
          </a:lstStyle>
          <a:p>
            <a:pPr lvl="0"/>
            <a:r>
              <a:rPr lang="en-GB" noProof="0"/>
              <a:t>1.</a:t>
            </a:r>
          </a:p>
        </p:txBody>
      </p:sp>
    </p:spTree>
    <p:extLst>
      <p:ext uri="{BB962C8B-B14F-4D97-AF65-F5344CB8AC3E}">
        <p14:creationId xmlns:p14="http://schemas.microsoft.com/office/powerpoint/2010/main" val="1951879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ly title and subtitle">
    <p:spTree>
      <p:nvGrpSpPr>
        <p:cNvPr id="1" name=""/>
        <p:cNvGrpSpPr/>
        <p:nvPr/>
      </p:nvGrpSpPr>
      <p:grpSpPr>
        <a:xfrm>
          <a:off x="0" y="0"/>
          <a:ext cx="0" cy="0"/>
          <a:chOff x="0" y="0"/>
          <a:chExt cx="0" cy="0"/>
        </a:xfrm>
      </p:grpSpPr>
      <p:sp>
        <p:nvSpPr>
          <p:cNvPr id="7" name="Title 1"/>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0" name="Text Placeholder 19"/>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6013786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nly title and subtitle">
    <p:spTree>
      <p:nvGrpSpPr>
        <p:cNvPr id="1" name=""/>
        <p:cNvGrpSpPr/>
        <p:nvPr/>
      </p:nvGrpSpPr>
      <p:grpSpPr>
        <a:xfrm>
          <a:off x="0" y="0"/>
          <a:ext cx="0" cy="0"/>
          <a:chOff x="0" y="0"/>
          <a:chExt cx="0" cy="0"/>
        </a:xfrm>
      </p:grpSpPr>
      <p:sp>
        <p:nvSpPr>
          <p:cNvPr id="7" name="Title 1"/>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10" name="Text Placeholder 19"/>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601378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BA132F-2579-4E9F-8FF7-CD2150EEA9B6}"/>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Tree>
    <p:extLst>
      <p:ext uri="{BB962C8B-B14F-4D97-AF65-F5344CB8AC3E}">
        <p14:creationId xmlns:p14="http://schemas.microsoft.com/office/powerpoint/2010/main" val="2012916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BA132F-2579-4E9F-8FF7-CD2150EEA9B6}"/>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Tree>
    <p:extLst>
      <p:ext uri="{BB962C8B-B14F-4D97-AF65-F5344CB8AC3E}">
        <p14:creationId xmlns:p14="http://schemas.microsoft.com/office/powerpoint/2010/main" val="201291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29" name="Marcador de texto 2"/>
          <p:cNvSpPr>
            <a:spLocks noGrp="1"/>
          </p:cNvSpPr>
          <p:nvPr>
            <p:ph type="body" sz="quarter" idx="18" hasCustomPrompt="1"/>
          </p:nvPr>
        </p:nvSpPr>
        <p:spPr>
          <a:xfrm>
            <a:off x="627139" y="1480159"/>
            <a:ext cx="10874423" cy="4828567"/>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2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5" name="Title 1">
            <a:extLst>
              <a:ext uri="{FF2B5EF4-FFF2-40B4-BE49-F238E27FC236}">
                <a16:creationId xmlns:a16="http://schemas.microsoft.com/office/drawing/2014/main" id="{7FF5DC9F-E0B0-47D2-8607-ED9FAEFDF4B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6" name="Text Placeholder 19">
            <a:extLst>
              <a:ext uri="{FF2B5EF4-FFF2-40B4-BE49-F238E27FC236}">
                <a16:creationId xmlns:a16="http://schemas.microsoft.com/office/drawing/2014/main" id="{70825373-49CC-4B7D-988C-6421297B3711}"/>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0178113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29" name="Marcador de texto 2"/>
          <p:cNvSpPr>
            <a:spLocks noGrp="1"/>
          </p:cNvSpPr>
          <p:nvPr>
            <p:ph type="body" sz="quarter" idx="18" hasCustomPrompt="1"/>
          </p:nvPr>
        </p:nvSpPr>
        <p:spPr>
          <a:xfrm>
            <a:off x="627139" y="1480159"/>
            <a:ext cx="10874423" cy="4828567"/>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2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5" name="Title 1">
            <a:extLst>
              <a:ext uri="{FF2B5EF4-FFF2-40B4-BE49-F238E27FC236}">
                <a16:creationId xmlns:a16="http://schemas.microsoft.com/office/drawing/2014/main" id="{7FF5DC9F-E0B0-47D2-8607-ED9FAEFDF4B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6" name="Text Placeholder 19">
            <a:extLst>
              <a:ext uri="{FF2B5EF4-FFF2-40B4-BE49-F238E27FC236}">
                <a16:creationId xmlns:a16="http://schemas.microsoft.com/office/drawing/2014/main" id="{70825373-49CC-4B7D-988C-6421297B3711}"/>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017811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12" name="Marcador de texto 2"/>
          <p:cNvSpPr>
            <a:spLocks noGrp="1"/>
          </p:cNvSpPr>
          <p:nvPr>
            <p:ph type="body" sz="quarter" idx="18" hasCustomPrompt="1"/>
          </p:nvPr>
        </p:nvSpPr>
        <p:spPr>
          <a:xfrm>
            <a:off x="636196" y="1480173"/>
            <a:ext cx="5148908" cy="4828566"/>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8" name="Marcador de texto 2"/>
          <p:cNvSpPr>
            <a:spLocks noGrp="1"/>
          </p:cNvSpPr>
          <p:nvPr>
            <p:ph type="body" sz="quarter" idx="19" hasCustomPrompt="1"/>
          </p:nvPr>
        </p:nvSpPr>
        <p:spPr>
          <a:xfrm>
            <a:off x="6245754" y="1472789"/>
            <a:ext cx="5310050" cy="4828566"/>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6" name="Title 1">
            <a:extLst>
              <a:ext uri="{FF2B5EF4-FFF2-40B4-BE49-F238E27FC236}">
                <a16:creationId xmlns:a16="http://schemas.microsoft.com/office/drawing/2014/main" id="{55D20256-85FC-42C9-9C19-B175EB3154E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7" name="Text Placeholder 19">
            <a:extLst>
              <a:ext uri="{FF2B5EF4-FFF2-40B4-BE49-F238E27FC236}">
                <a16:creationId xmlns:a16="http://schemas.microsoft.com/office/drawing/2014/main" id="{44C8BBB3-3B0A-4EAD-830F-427ADE470E49}"/>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9453572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12" name="Marcador de texto 2"/>
          <p:cNvSpPr>
            <a:spLocks noGrp="1"/>
          </p:cNvSpPr>
          <p:nvPr>
            <p:ph type="body" sz="quarter" idx="18" hasCustomPrompt="1"/>
          </p:nvPr>
        </p:nvSpPr>
        <p:spPr>
          <a:xfrm>
            <a:off x="636196" y="1480173"/>
            <a:ext cx="5148908" cy="4828566"/>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8" name="Marcador de texto 2"/>
          <p:cNvSpPr>
            <a:spLocks noGrp="1"/>
          </p:cNvSpPr>
          <p:nvPr>
            <p:ph type="body" sz="quarter" idx="19" hasCustomPrompt="1"/>
          </p:nvPr>
        </p:nvSpPr>
        <p:spPr>
          <a:xfrm>
            <a:off x="6245754" y="1472789"/>
            <a:ext cx="5310050" cy="4828566"/>
          </a:xfrm>
          <a:prstGeom prst="rect">
            <a:avLst/>
          </a:prstGeom>
        </p:spPr>
        <p:txBody>
          <a:bodyPr>
            <a:normAutofit/>
          </a:bodyPr>
          <a:lstStyle>
            <a:lvl1pPr marL="130960" indent="-130960">
              <a:lnSpc>
                <a:spcPct val="100000"/>
              </a:lnSpc>
              <a:buClr>
                <a:schemeClr val="accent2"/>
              </a:buClr>
              <a:defRPr sz="20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600" baseline="0">
                <a:solidFill>
                  <a:srgbClr val="323232"/>
                </a:solidFill>
              </a:defRPr>
            </a:lvl3pPr>
            <a:lvl4pPr>
              <a:lnSpc>
                <a:spcPct val="100000"/>
              </a:lnSpc>
              <a:buClr>
                <a:schemeClr val="accent2"/>
              </a:buClr>
              <a:defRPr sz="1400" baseline="0">
                <a:solidFill>
                  <a:srgbClr val="323232"/>
                </a:solidFill>
              </a:defRPr>
            </a:lvl4pPr>
            <a:lvl5pPr>
              <a:lnSpc>
                <a:spcPct val="100000"/>
              </a:lnSpc>
              <a:buClr>
                <a:schemeClr val="accent2"/>
              </a:buClr>
              <a:defRPr sz="11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6" name="Title 1">
            <a:extLst>
              <a:ext uri="{FF2B5EF4-FFF2-40B4-BE49-F238E27FC236}">
                <a16:creationId xmlns:a16="http://schemas.microsoft.com/office/drawing/2014/main" id="{55D20256-85FC-42C9-9C19-B175EB3154EE}"/>
              </a:ext>
            </a:extLst>
          </p:cNvPr>
          <p:cNvSpPr>
            <a:spLocks noGrp="1"/>
          </p:cNvSpPr>
          <p:nvPr>
            <p:ph type="title"/>
          </p:nvPr>
        </p:nvSpPr>
        <p:spPr>
          <a:xfrm>
            <a:off x="622576" y="188914"/>
            <a:ext cx="10908597" cy="468000"/>
          </a:xfrm>
          <a:prstGeom prst="rect">
            <a:avLst/>
          </a:prstGeom>
        </p:spPr>
        <p:txBody>
          <a:bodyPr anchor="t">
            <a:noAutofit/>
          </a:bodyPr>
          <a:lstStyle>
            <a:lvl1pPr>
              <a:defRPr sz="4000" b="1">
                <a:solidFill>
                  <a:schemeClr val="tx2"/>
                </a:solidFill>
                <a:latin typeface="+mj-lt"/>
              </a:defRPr>
            </a:lvl1pPr>
          </a:lstStyle>
          <a:p>
            <a:r>
              <a:rPr lang="en-US" noProof="0"/>
              <a:t>Click to edit Master title style</a:t>
            </a:r>
            <a:endParaRPr lang="en-GB" noProof="0"/>
          </a:p>
        </p:txBody>
      </p:sp>
      <p:sp>
        <p:nvSpPr>
          <p:cNvPr id="7" name="Text Placeholder 19">
            <a:extLst>
              <a:ext uri="{FF2B5EF4-FFF2-40B4-BE49-F238E27FC236}">
                <a16:creationId xmlns:a16="http://schemas.microsoft.com/office/drawing/2014/main" id="{44C8BBB3-3B0A-4EAD-830F-427ADE470E49}"/>
              </a:ext>
            </a:extLst>
          </p:cNvPr>
          <p:cNvSpPr>
            <a:spLocks noGrp="1"/>
          </p:cNvSpPr>
          <p:nvPr>
            <p:ph type="body" sz="quarter" idx="13"/>
          </p:nvPr>
        </p:nvSpPr>
        <p:spPr>
          <a:xfrm>
            <a:off x="621824" y="675000"/>
            <a:ext cx="10884747" cy="468000"/>
          </a:xfrm>
          <a:prstGeom prst="rect">
            <a:avLst/>
          </a:prstGeom>
        </p:spPr>
        <p:txBody>
          <a:bodyPr>
            <a:noAutofit/>
          </a:bodyPr>
          <a:lstStyle>
            <a:lvl1pPr marL="0" indent="0">
              <a:lnSpc>
                <a:spcPct val="100000"/>
              </a:lnSpc>
              <a:buNone/>
              <a:defRPr sz="20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9453572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80.xml"/><Relationship Id="rId26" Type="http://schemas.openxmlformats.org/officeDocument/2006/relationships/slideLayout" Target="../slideLayouts/slideLayout260.xml"/><Relationship Id="rId39" Type="http://schemas.openxmlformats.org/officeDocument/2006/relationships/slideLayout" Target="../slideLayouts/slideLayout390.xml"/><Relationship Id="rId21" Type="http://schemas.openxmlformats.org/officeDocument/2006/relationships/slideLayout" Target="../slideLayouts/slideLayout211.xml"/><Relationship Id="rId34" Type="http://schemas.openxmlformats.org/officeDocument/2006/relationships/slideLayout" Target="../slideLayouts/slideLayout340.xml"/><Relationship Id="rId7" Type="http://schemas.openxmlformats.org/officeDocument/2006/relationships/slideLayout" Target="../slideLayouts/slideLayout70.xml"/><Relationship Id="rId2" Type="http://schemas.openxmlformats.org/officeDocument/2006/relationships/slideLayout" Target="../slideLayouts/slideLayout210.xml"/><Relationship Id="rId16" Type="http://schemas.openxmlformats.org/officeDocument/2006/relationships/slideLayout" Target="../slideLayouts/slideLayout160.xml"/><Relationship Id="rId20" Type="http://schemas.openxmlformats.org/officeDocument/2006/relationships/slideLayout" Target="../slideLayouts/slideLayout200.xml"/><Relationship Id="rId29" Type="http://schemas.openxmlformats.org/officeDocument/2006/relationships/slideLayout" Target="../slideLayouts/slideLayout290.xml"/><Relationship Id="rId41" Type="http://schemas.openxmlformats.org/officeDocument/2006/relationships/theme" Target="../theme/theme10.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24" Type="http://schemas.openxmlformats.org/officeDocument/2006/relationships/slideLayout" Target="../slideLayouts/slideLayout240.xml"/><Relationship Id="rId32" Type="http://schemas.openxmlformats.org/officeDocument/2006/relationships/slideLayout" Target="../slideLayouts/slideLayout320.xml"/><Relationship Id="rId37" Type="http://schemas.openxmlformats.org/officeDocument/2006/relationships/slideLayout" Target="../slideLayouts/slideLayout370.xml"/><Relationship Id="rId40" Type="http://schemas.openxmlformats.org/officeDocument/2006/relationships/slideLayout" Target="../slideLayouts/slideLayout400.xml"/><Relationship Id="rId5" Type="http://schemas.openxmlformats.org/officeDocument/2006/relationships/slideLayout" Target="../slideLayouts/slideLayout50.xml"/><Relationship Id="rId15" Type="http://schemas.openxmlformats.org/officeDocument/2006/relationships/slideLayout" Target="../slideLayouts/slideLayout150.xml"/><Relationship Id="rId23" Type="http://schemas.openxmlformats.org/officeDocument/2006/relationships/slideLayout" Target="../slideLayouts/slideLayout230.xml"/><Relationship Id="rId28" Type="http://schemas.openxmlformats.org/officeDocument/2006/relationships/slideLayout" Target="../slideLayouts/slideLayout280.xml"/><Relationship Id="rId36" Type="http://schemas.openxmlformats.org/officeDocument/2006/relationships/slideLayout" Target="../slideLayouts/slideLayout360.xml"/><Relationship Id="rId10" Type="http://schemas.openxmlformats.org/officeDocument/2006/relationships/slideLayout" Target="../slideLayouts/slideLayout100.xml"/><Relationship Id="rId19" Type="http://schemas.openxmlformats.org/officeDocument/2006/relationships/slideLayout" Target="../slideLayouts/slideLayout190.xml"/><Relationship Id="rId31" Type="http://schemas.openxmlformats.org/officeDocument/2006/relationships/slideLayout" Target="../slideLayouts/slideLayout310.xml"/><Relationship Id="rId4" Type="http://schemas.openxmlformats.org/officeDocument/2006/relationships/slideLayout" Target="../slideLayouts/slideLayout41.xml"/><Relationship Id="rId9" Type="http://schemas.openxmlformats.org/officeDocument/2006/relationships/slideLayout" Target="../slideLayouts/slideLayout90.xml"/><Relationship Id="rId14" Type="http://schemas.openxmlformats.org/officeDocument/2006/relationships/slideLayout" Target="../slideLayouts/slideLayout140.xml"/><Relationship Id="rId22" Type="http://schemas.openxmlformats.org/officeDocument/2006/relationships/slideLayout" Target="../slideLayouts/slideLayout220.xml"/><Relationship Id="rId27" Type="http://schemas.openxmlformats.org/officeDocument/2006/relationships/slideLayout" Target="../slideLayouts/slideLayout270.xml"/><Relationship Id="rId30" Type="http://schemas.openxmlformats.org/officeDocument/2006/relationships/slideLayout" Target="../slideLayouts/slideLayout300.xml"/><Relationship Id="rId35" Type="http://schemas.openxmlformats.org/officeDocument/2006/relationships/slideLayout" Target="../slideLayouts/slideLayout350.xml"/><Relationship Id="rId8" Type="http://schemas.openxmlformats.org/officeDocument/2006/relationships/slideLayout" Target="../slideLayouts/slideLayout80.xml"/><Relationship Id="rId3" Type="http://schemas.openxmlformats.org/officeDocument/2006/relationships/slideLayout" Target="../slideLayouts/slideLayout311.xml"/><Relationship Id="rId12" Type="http://schemas.openxmlformats.org/officeDocument/2006/relationships/slideLayout" Target="../slideLayouts/slideLayout120.xml"/><Relationship Id="rId17" Type="http://schemas.openxmlformats.org/officeDocument/2006/relationships/slideLayout" Target="../slideLayouts/slideLayout170.xml"/><Relationship Id="rId25" Type="http://schemas.openxmlformats.org/officeDocument/2006/relationships/slideLayout" Target="../slideLayouts/slideLayout250.xml"/><Relationship Id="rId33" Type="http://schemas.openxmlformats.org/officeDocument/2006/relationships/slideLayout" Target="../slideLayouts/slideLayout330.xml"/><Relationship Id="rId38" Type="http://schemas.openxmlformats.org/officeDocument/2006/relationships/slideLayout" Target="../slideLayouts/slideLayout3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2728" y="188913"/>
            <a:ext cx="11252793" cy="582052"/>
          </a:xfrm>
          <a:prstGeom prst="rect">
            <a:avLst/>
          </a:prstGeom>
        </p:spPr>
        <p:txBody>
          <a:bodyPr vert="horz" lIns="91440" tIns="0" rIns="91440" bIns="45720" rtlCol="0" anchor="t">
            <a:noAutofit/>
          </a:bodyPr>
          <a:lstStyle/>
          <a:p>
            <a:r>
              <a:rPr lang="en-US" noProof="0"/>
              <a:t>Click to edit Master title style</a:t>
            </a:r>
            <a:endParaRPr lang="en-GB" noProof="0"/>
          </a:p>
        </p:txBody>
      </p:sp>
      <p:sp>
        <p:nvSpPr>
          <p:cNvPr id="7" name="CuadroTexto 10">
            <a:extLst>
              <a:ext uri="{FF2B5EF4-FFF2-40B4-BE49-F238E27FC236}">
                <a16:creationId xmlns:a16="http://schemas.microsoft.com/office/drawing/2014/main" id="{2B0229C9-6B76-48A6-B665-519A3E659CE2}"/>
              </a:ext>
              <a:ext uri="{C183D7F6-B498-43B3-948B-1728B52AA6E4}">
                <adec:decorative xmlns:adec="http://schemas.microsoft.com/office/drawing/2017/decorative" val="0"/>
              </a:ext>
            </a:extLst>
          </p:cNvPr>
          <p:cNvSpPr txBox="1"/>
          <p:nvPr userDrawn="1"/>
        </p:nvSpPr>
        <p:spPr>
          <a:xfrm rot="16200000">
            <a:off x="217011" y="6437721"/>
            <a:ext cx="338554" cy="446629"/>
          </a:xfrm>
          <a:prstGeom prst="rect">
            <a:avLst/>
          </a:prstGeom>
          <a:noFill/>
        </p:spPr>
        <p:txBody>
          <a:bodyPr vert="vert" wrap="square" rtlCol="0">
            <a:spAutoFit/>
          </a:bodyPr>
          <a:lstStyle/>
          <a:p>
            <a:fld id="{E57627FB-D816-4EA7-98E3-793F2D9BC93A}" type="slidenum">
              <a:rPr lang="en-GB" sz="1000" noProof="0" smtClean="0">
                <a:solidFill>
                  <a:schemeClr val="tx2"/>
                </a:solidFill>
                <a:latin typeface="Amadeus" panose="02000506020000020004" pitchFamily="50" charset="0"/>
                <a:cs typeface="Arial" panose="020B0604020202020204" pitchFamily="34" charset="0"/>
              </a:rPr>
              <a:pPr/>
              <a:t>‹#›</a:t>
            </a:fld>
            <a:endParaRPr lang="en-GB" sz="1000" noProof="0">
              <a:solidFill>
                <a:schemeClr val="tx2"/>
              </a:solidFill>
              <a:latin typeface="Amadeus" panose="02000506020000020004" pitchFamily="50" charset="0"/>
              <a:cs typeface="Arial" panose="020B0604020202020204" pitchFamily="34" charset="0"/>
            </a:endParaRPr>
          </a:p>
        </p:txBody>
      </p:sp>
      <p:sp>
        <p:nvSpPr>
          <p:cNvPr id="10" name="Freeform 5">
            <a:extLst>
              <a:ext uri="{FF2B5EF4-FFF2-40B4-BE49-F238E27FC236}">
                <a16:creationId xmlns:a16="http://schemas.microsoft.com/office/drawing/2014/main" id="{98CA0A59-6C0D-4418-A0FF-632B96B2886A}"/>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9" name="Title Placeholder 1">
            <a:extLst>
              <a:ext uri="{FF2B5EF4-FFF2-40B4-BE49-F238E27FC236}">
                <a16:creationId xmlns:a16="http://schemas.microsoft.com/office/drawing/2014/main" id="{7D055ABF-2AB1-4C61-B302-923B9335E32C}"/>
              </a:ext>
              <a:ext uri="{C183D7F6-B498-43B3-948B-1728B52AA6E4}">
                <adec:decorative xmlns:adec="http://schemas.microsoft.com/office/drawing/2017/decorative" val="1"/>
              </a:ext>
            </a:extLst>
          </p:cNvPr>
          <p:cNvSpPr txBox="1">
            <a:spLocks/>
          </p:cNvSpPr>
          <p:nvPr userDrawn="1"/>
        </p:nvSpPr>
        <p:spPr>
          <a:xfrm>
            <a:off x="125797" y="3382675"/>
            <a:ext cx="299984"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rgbClr val="005EB8"/>
                </a:solidFill>
              </a:rPr>
              <a:t>© Amadeus IT Group and its affiliates and subsidiaries</a:t>
            </a:r>
          </a:p>
        </p:txBody>
      </p:sp>
      <p:sp>
        <p:nvSpPr>
          <p:cNvPr id="4" name="MSIPCMContentMarking" descr="{&quot;HashCode&quot;:648689035,&quot;Placement&quot;:&quot;Header&quot;,&quot;Top&quot;:0.0,&quot;Left&quot;:787.6028,&quot;SlideWidth&quot;:960,&quot;SlideHeight&quot;:540}">
            <a:extLst>
              <a:ext uri="{FF2B5EF4-FFF2-40B4-BE49-F238E27FC236}">
                <a16:creationId xmlns:a16="http://schemas.microsoft.com/office/drawing/2014/main" id="{16F7E7E6-0374-4F5B-9257-FF1EEE43CB32}"/>
              </a:ext>
            </a:extLst>
          </p:cNvPr>
          <p:cNvSpPr txBox="1"/>
          <p:nvPr userDrawn="1"/>
        </p:nvSpPr>
        <p:spPr>
          <a:xfrm>
            <a:off x="10002555" y="0"/>
            <a:ext cx="2189445" cy="296525"/>
          </a:xfrm>
          <a:prstGeom prst="rect">
            <a:avLst/>
          </a:prstGeom>
          <a:noFill/>
        </p:spPr>
        <p:txBody>
          <a:bodyPr vert="horz" wrap="square" lIns="0" tIns="0" rIns="0" bIns="0" rtlCol="0" anchor="ctr" anchorCtr="1">
            <a:spAutoFit/>
          </a:bodyPr>
          <a:lstStyle/>
          <a:p>
            <a:pPr algn="r">
              <a:spcBef>
                <a:spcPts val="0"/>
              </a:spcBef>
              <a:spcAft>
                <a:spcPts val="0"/>
              </a:spcAft>
            </a:pPr>
            <a:r>
              <a:rPr lang="en-US" sz="1200">
                <a:solidFill>
                  <a:srgbClr val="FF8C00"/>
                </a:solidFill>
                <a:latin typeface="Calibri" panose="020F0502020204030204" pitchFamily="34" charset="0"/>
              </a:rPr>
              <a:t>CONFIDENTIAL &amp; RESTRICTED</a:t>
            </a:r>
          </a:p>
        </p:txBody>
      </p:sp>
    </p:spTree>
    <p:extLst>
      <p:ext uri="{BB962C8B-B14F-4D97-AF65-F5344CB8AC3E}">
        <p14:creationId xmlns:p14="http://schemas.microsoft.com/office/powerpoint/2010/main" val="2049554547"/>
      </p:ext>
    </p:extLst>
  </p:cSld>
  <p:clrMap bg1="lt1" tx1="dk1" bg2="lt2" tx2="dk2" accent1="accent1" accent2="accent2" accent3="accent3" accent4="accent4" accent5="accent5" accent6="accent6" hlink="hlink" folHlink="folHlink"/>
  <p:sldLayoutIdLst>
    <p:sldLayoutId id="2147483893" r:id="rId1"/>
    <p:sldLayoutId id="2147483852" r:id="rId2"/>
    <p:sldLayoutId id="2147483853" r:id="rId3"/>
    <p:sldLayoutId id="2147483854" r:id="rId4"/>
    <p:sldLayoutId id="2147483855" r:id="rId5"/>
    <p:sldLayoutId id="2147483856" r:id="rId6"/>
    <p:sldLayoutId id="2147483857" r:id="rId7"/>
    <p:sldLayoutId id="2147483858"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95" r:id="rId23"/>
    <p:sldLayoutId id="2147483875" r:id="rId24"/>
    <p:sldLayoutId id="2147483876" r:id="rId25"/>
    <p:sldLayoutId id="2147483894" r:id="rId26"/>
    <p:sldLayoutId id="2147483877" r:id="rId27"/>
    <p:sldLayoutId id="2147483878" r:id="rId28"/>
    <p:sldLayoutId id="2147483879" r:id="rId29"/>
    <p:sldLayoutId id="2147483892" r:id="rId30"/>
    <p:sldLayoutId id="2147483891"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 id="2147483889" r:id="rId40"/>
  </p:sldLayoutIdLst>
  <p:hf hd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p15:clr>
            <a:srgbClr val="F26B43"/>
          </p15:clr>
        </p15:guide>
        <p15:guide id="2" orient="horz" pos="187">
          <p15:clr>
            <a:srgbClr val="F26B43"/>
          </p15:clr>
        </p15:guide>
        <p15:guide id="3" orient="horz" pos="119">
          <p15:clr>
            <a:srgbClr val="F26B43"/>
          </p15:clr>
        </p15:guide>
        <p15:guide id="4" orient="horz" pos="3960">
          <p15:clr>
            <a:srgbClr val="F26B43"/>
          </p15:clr>
        </p15:guide>
        <p15:guide id="5" orient="horz" pos="2184">
          <p15:clr>
            <a:srgbClr val="F26B43"/>
          </p15:clr>
        </p15:guide>
        <p15:guide id="6" pos="181">
          <p15:clr>
            <a:srgbClr val="F26B43"/>
          </p15:clr>
        </p15:guide>
        <p15:guide id="7" pos="7257">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2728" y="188913"/>
            <a:ext cx="11252793" cy="582052"/>
          </a:xfrm>
          <a:prstGeom prst="rect">
            <a:avLst/>
          </a:prstGeom>
        </p:spPr>
        <p:txBody>
          <a:bodyPr vert="horz" lIns="91440" tIns="0" rIns="91440" bIns="45720" rtlCol="0" anchor="t">
            <a:noAutofit/>
          </a:bodyPr>
          <a:lstStyle/>
          <a:p>
            <a:r>
              <a:rPr lang="en-US" noProof="0"/>
              <a:t>Click to edit Master title style</a:t>
            </a:r>
            <a:endParaRPr lang="en-GB" noProof="0"/>
          </a:p>
        </p:txBody>
      </p:sp>
      <p:sp>
        <p:nvSpPr>
          <p:cNvPr id="7" name="CuadroTexto 10">
            <a:extLst>
              <a:ext uri="{FF2B5EF4-FFF2-40B4-BE49-F238E27FC236}">
                <a16:creationId xmlns:a16="http://schemas.microsoft.com/office/drawing/2014/main" id="{2B0229C9-6B76-48A6-B665-519A3E659CE2}"/>
              </a:ext>
              <a:ext uri="{C183D7F6-B498-43B3-948B-1728B52AA6E4}">
                <adec:decorative xmlns:adec="http://schemas.microsoft.com/office/drawing/2017/decorative" val="0"/>
              </a:ext>
            </a:extLst>
          </p:cNvPr>
          <p:cNvSpPr txBox="1"/>
          <p:nvPr userDrawn="1"/>
        </p:nvSpPr>
        <p:spPr>
          <a:xfrm rot="16200000">
            <a:off x="217011" y="6437721"/>
            <a:ext cx="338554" cy="446629"/>
          </a:xfrm>
          <a:prstGeom prst="rect">
            <a:avLst/>
          </a:prstGeom>
          <a:noFill/>
        </p:spPr>
        <p:txBody>
          <a:bodyPr vert="vert" wrap="square" rtlCol="0">
            <a:spAutoFit/>
          </a:bodyPr>
          <a:lstStyle/>
          <a:p>
            <a:fld id="{E57627FB-D816-4EA7-98E3-793F2D9BC93A}" type="slidenum">
              <a:rPr lang="en-GB" sz="1000" noProof="0" smtClean="0">
                <a:solidFill>
                  <a:schemeClr val="tx2"/>
                </a:solidFill>
                <a:latin typeface="Amadeus" panose="02000506020000020004" pitchFamily="50" charset="0"/>
                <a:cs typeface="Arial" panose="020B0604020202020204" pitchFamily="34" charset="0"/>
              </a:rPr>
              <a:pPr/>
              <a:t>‹#›</a:t>
            </a:fld>
            <a:endParaRPr lang="en-GB" sz="1000" noProof="0">
              <a:solidFill>
                <a:schemeClr val="tx2"/>
              </a:solidFill>
              <a:latin typeface="Amadeus" panose="02000506020000020004" pitchFamily="50" charset="0"/>
              <a:cs typeface="Arial" panose="020B0604020202020204" pitchFamily="34" charset="0"/>
            </a:endParaRPr>
          </a:p>
        </p:txBody>
      </p:sp>
      <p:sp>
        <p:nvSpPr>
          <p:cNvPr id="10" name="Freeform 5">
            <a:extLst>
              <a:ext uri="{FF2B5EF4-FFF2-40B4-BE49-F238E27FC236}">
                <a16:creationId xmlns:a16="http://schemas.microsoft.com/office/drawing/2014/main" id="{98CA0A59-6C0D-4418-A0FF-632B96B2886A}"/>
              </a:ext>
            </a:extLst>
          </p:cNvPr>
          <p:cNvSpPr>
            <a:spLocks noEditPoints="1"/>
          </p:cNvSpPr>
          <p:nvPr userDrawn="1"/>
        </p:nvSpPr>
        <p:spPr bwMode="auto">
          <a:xfrm>
            <a:off x="11353800" y="6614614"/>
            <a:ext cx="669797" cy="92843"/>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Amadeus" panose="02000506020000020004" pitchFamily="50" charset="0"/>
            </a:endParaRPr>
          </a:p>
        </p:txBody>
      </p:sp>
      <p:sp>
        <p:nvSpPr>
          <p:cNvPr id="9" name="Title Placeholder 1">
            <a:extLst>
              <a:ext uri="{FF2B5EF4-FFF2-40B4-BE49-F238E27FC236}">
                <a16:creationId xmlns:a16="http://schemas.microsoft.com/office/drawing/2014/main" id="{7D055ABF-2AB1-4C61-B302-923B9335E32C}"/>
              </a:ext>
              <a:ext uri="{C183D7F6-B498-43B3-948B-1728B52AA6E4}">
                <adec:decorative xmlns:adec="http://schemas.microsoft.com/office/drawing/2017/decorative" val="1"/>
              </a:ext>
            </a:extLst>
          </p:cNvPr>
          <p:cNvSpPr txBox="1">
            <a:spLocks/>
          </p:cNvSpPr>
          <p:nvPr userDrawn="1"/>
        </p:nvSpPr>
        <p:spPr>
          <a:xfrm>
            <a:off x="125797" y="3382675"/>
            <a:ext cx="299984" cy="2647301"/>
          </a:xfrm>
          <a:prstGeom prst="rect">
            <a:avLst/>
          </a:prstGeom>
        </p:spPr>
        <p:txBody>
          <a:bodyPr vert="vert270" lIns="91440" tIns="0" rIns="91440" bIns="45720" rtlCol="0" anchor="t">
            <a:noAutofit/>
          </a:bodyPr>
          <a:lstStyle>
            <a:lvl1pPr algn="l" defTabSz="914400" rtl="0" eaLnBrk="1" latinLnBrk="0" hangingPunct="1">
              <a:lnSpc>
                <a:spcPct val="100000"/>
              </a:lnSpc>
              <a:spcBef>
                <a:spcPct val="0"/>
              </a:spcBef>
              <a:buNone/>
              <a:defRPr sz="4800" b="1" kern="1200">
                <a:solidFill>
                  <a:schemeClr val="tx1"/>
                </a:solidFill>
                <a:latin typeface="+mj-lt"/>
                <a:ea typeface="+mj-ea"/>
                <a:cs typeface="+mj-cs"/>
              </a:defRPr>
            </a:lvl1pPr>
          </a:lstStyle>
          <a:p>
            <a:r>
              <a:rPr lang="en-GB" sz="800" b="0">
                <a:solidFill>
                  <a:srgbClr val="005EB8"/>
                </a:solidFill>
              </a:rPr>
              <a:t>© Amadeus IT Group and its affiliates and subsidiaries</a:t>
            </a:r>
          </a:p>
        </p:txBody>
      </p:sp>
      <p:sp>
        <p:nvSpPr>
          <p:cNvPr id="4" name="MSIPCMContentMarking" descr="{&quot;HashCode&quot;:648689035,&quot;Placement&quot;:&quot;Header&quot;,&quot;Top&quot;:0.0,&quot;Left&quot;:787.6028,&quot;SlideWidth&quot;:960,&quot;SlideHeight&quot;:540}">
            <a:extLst>
              <a:ext uri="{FF2B5EF4-FFF2-40B4-BE49-F238E27FC236}">
                <a16:creationId xmlns:a16="http://schemas.microsoft.com/office/drawing/2014/main" id="{16F7E7E6-0374-4F5B-9257-FF1EEE43CB32}"/>
              </a:ext>
            </a:extLst>
          </p:cNvPr>
          <p:cNvSpPr txBox="1"/>
          <p:nvPr userDrawn="1"/>
        </p:nvSpPr>
        <p:spPr>
          <a:xfrm>
            <a:off x="10002555" y="0"/>
            <a:ext cx="2189445" cy="296525"/>
          </a:xfrm>
          <a:prstGeom prst="rect">
            <a:avLst/>
          </a:prstGeom>
          <a:noFill/>
        </p:spPr>
        <p:txBody>
          <a:bodyPr vert="horz" wrap="square" lIns="0" tIns="0" rIns="0" bIns="0" rtlCol="0" anchor="ctr" anchorCtr="1">
            <a:spAutoFit/>
          </a:bodyPr>
          <a:lstStyle/>
          <a:p>
            <a:pPr algn="r">
              <a:spcBef>
                <a:spcPts val="0"/>
              </a:spcBef>
              <a:spcAft>
                <a:spcPts val="0"/>
              </a:spcAft>
            </a:pPr>
            <a:r>
              <a:rPr lang="en-US" sz="1200">
                <a:solidFill>
                  <a:srgbClr val="FF8C00"/>
                </a:solidFill>
                <a:latin typeface="Calibri" panose="020F0502020204030204" pitchFamily="34" charset="0"/>
              </a:rPr>
              <a:t>CONFIDENTIAL &amp; RESTRICTED</a:t>
            </a:r>
          </a:p>
        </p:txBody>
      </p:sp>
    </p:spTree>
    <p:extLst>
      <p:ext uri="{BB962C8B-B14F-4D97-AF65-F5344CB8AC3E}">
        <p14:creationId xmlns:p14="http://schemas.microsoft.com/office/powerpoint/2010/main" val="2049554547"/>
      </p:ext>
    </p:extLst>
  </p:cSld>
  <p:clrMap bg1="lt1" tx1="dk1" bg2="lt2" tx2="dk2" accent1="accent1" accent2="accent2" accent3="accent3" accent4="accent4" accent5="accent5" accent6="accent6" hlink="hlink" folHlink="folHlink"/>
  <p:sldLayoutIdLst>
    <p:sldLayoutId id="2147483893" r:id="rId1"/>
    <p:sldLayoutId id="2147483852" r:id="rId2"/>
    <p:sldLayoutId id="2147483853" r:id="rId3"/>
    <p:sldLayoutId id="2147483854" r:id="rId4"/>
    <p:sldLayoutId id="2147483855" r:id="rId5"/>
    <p:sldLayoutId id="2147483856" r:id="rId6"/>
    <p:sldLayoutId id="2147483857" r:id="rId7"/>
    <p:sldLayoutId id="2147483858"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95" r:id="rId23"/>
    <p:sldLayoutId id="2147483875" r:id="rId24"/>
    <p:sldLayoutId id="2147483876" r:id="rId25"/>
    <p:sldLayoutId id="2147483894" r:id="rId26"/>
    <p:sldLayoutId id="2147483877" r:id="rId27"/>
    <p:sldLayoutId id="2147483878" r:id="rId28"/>
    <p:sldLayoutId id="2147483879" r:id="rId29"/>
    <p:sldLayoutId id="2147483892" r:id="rId30"/>
    <p:sldLayoutId id="2147483891"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 id="2147483889" r:id="rId40"/>
  </p:sldLayoutIdLst>
  <p:hf hd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p15:clr>
            <a:srgbClr val="F26B43"/>
          </p15:clr>
        </p15:guide>
        <p15:guide id="2" orient="horz" pos="187">
          <p15:clr>
            <a:srgbClr val="F26B43"/>
          </p15:clr>
        </p15:guide>
        <p15:guide id="3" orient="horz" pos="119">
          <p15:clr>
            <a:srgbClr val="F26B43"/>
          </p15:clr>
        </p15:guide>
        <p15:guide id="4" orient="horz" pos="3960">
          <p15:clr>
            <a:srgbClr val="F26B43"/>
          </p15:clr>
        </p15:guide>
        <p15:guide id="5" orient="horz" pos="2184">
          <p15:clr>
            <a:srgbClr val="F26B43"/>
          </p15:clr>
        </p15:guide>
        <p15:guide id="6" pos="181">
          <p15:clr>
            <a:srgbClr val="F26B43"/>
          </p15:clr>
        </p15:guide>
        <p15:guide id="7" pos="725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youtu.be/N_wVBfRk8ak"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3gU3L_sGbAU"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slide" Target="slide390.xml"/><Relationship Id="rId2" Type="http://schemas.openxmlformats.org/officeDocument/2006/relationships/image" Target="../media/image23.png"/><Relationship Id="rId1" Type="http://schemas.openxmlformats.org/officeDocument/2006/relationships/slideLayout" Target="../slideLayouts/slideLayout19.xml"/><Relationship Id="rId4" Type="http://schemas.openxmlformats.org/officeDocument/2006/relationships/image" Target="../media/image230.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https://github.com/ECL2022PAI01/splunk-service/releases/download/0.3.3/splunk-service-0.3.2.tgz"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hyperlink" Target="https://keptn.sh/images/home/use-cases/graphic-use-case-02.svg" TargetMode="External"/><Relationship Id="rId2" Type="http://schemas.openxmlformats.org/officeDocument/2006/relationships/image" Target="../media/image42.png"/><Relationship Id="rId1" Type="http://schemas.openxmlformats.org/officeDocument/2006/relationships/slideLayout" Target="../slideLayouts/slideLayout110.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hyperlink" Target="https://keptn.sh/images/home/use-cases/graphic-use-case-02.svg" TargetMode="External"/><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94_2381AEB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6.png"/></Relationships>
</file>

<file path=ppt/slides/_rels/slide3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presentation/d/1HDdj7TPUSgCxAz0qzDbqItDFyo5ilSKWdl7b5zTh--g/edit?pli=1#slide=id.gac5924b6be_0_1"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slide" Target="slide3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3FD29347-33D9-6A31-B3EC-06B6E988EA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5360" y="626984"/>
            <a:ext cx="4320480" cy="2160240"/>
          </a:xfrm>
          <a:prstGeom prst="rect">
            <a:avLst/>
          </a:prstGeom>
          <a:solidFill>
            <a:srgbClr val="FFFFFF"/>
          </a:solidFill>
        </p:spPr>
      </p:pic>
      <p:sp>
        <p:nvSpPr>
          <p:cNvPr id="2" name="TextBox 1">
            <a:extLst>
              <a:ext uri="{FF2B5EF4-FFF2-40B4-BE49-F238E27FC236}">
                <a16:creationId xmlns:a16="http://schemas.microsoft.com/office/drawing/2014/main" id="{6CEB39D4-C309-20C3-D14C-B27707172A65}"/>
              </a:ext>
            </a:extLst>
          </p:cNvPr>
          <p:cNvSpPr txBox="1"/>
          <p:nvPr/>
        </p:nvSpPr>
        <p:spPr>
          <a:xfrm>
            <a:off x="551384" y="2426404"/>
            <a:ext cx="1554593" cy="276999"/>
          </a:xfrm>
          <a:prstGeom prst="rect">
            <a:avLst/>
          </a:prstGeom>
          <a:noFill/>
        </p:spPr>
        <p:txBody>
          <a:bodyPr wrap="none" rtlCol="0">
            <a:spAutoFit/>
          </a:bodyPr>
          <a:lstStyle/>
          <a:p>
            <a:r>
              <a:rPr lang="en-US" sz="1200">
                <a:solidFill>
                  <a:schemeClr val="accent4">
                    <a:lumMod val="10000"/>
                  </a:schemeClr>
                </a:solidFill>
              </a:rPr>
              <a:t>Pronounced “</a:t>
            </a:r>
            <a:r>
              <a:rPr lang="en-US" sz="1200">
                <a:solidFill>
                  <a:schemeClr val="accent4">
                    <a:lumMod val="10000"/>
                  </a:schemeClr>
                </a:solidFill>
                <a:hlinkClick r:id="rId3">
                  <a:extLst>
                    <a:ext uri="{A12FA001-AC4F-418D-AE19-62706E023703}">
                      <ahyp:hlinkClr xmlns:ahyp="http://schemas.microsoft.com/office/drawing/2018/hyperlinkcolor" val="tx"/>
                    </a:ext>
                  </a:extLst>
                </a:hlinkClick>
              </a:rPr>
              <a:t>captain</a:t>
            </a:r>
            <a:r>
              <a:rPr lang="en-US" sz="1200">
                <a:solidFill>
                  <a:schemeClr val="accent4">
                    <a:lumMod val="10000"/>
                  </a:schemeClr>
                </a:solidFill>
              </a:rPr>
              <a:t>”</a:t>
            </a:r>
            <a:endParaRPr lang="en-IE" sz="1200">
              <a:solidFill>
                <a:schemeClr val="accent4">
                  <a:lumMod val="10000"/>
                </a:schemeClr>
              </a:solidFill>
            </a:endParaRPr>
          </a:p>
        </p:txBody>
      </p:sp>
      <p:sp>
        <p:nvSpPr>
          <p:cNvPr id="3" name="TextBox 2">
            <a:extLst>
              <a:ext uri="{FF2B5EF4-FFF2-40B4-BE49-F238E27FC236}">
                <a16:creationId xmlns:a16="http://schemas.microsoft.com/office/drawing/2014/main" id="{11152EDE-C40F-5B8B-261A-9A54F31008F3}"/>
              </a:ext>
            </a:extLst>
          </p:cNvPr>
          <p:cNvSpPr txBox="1"/>
          <p:nvPr/>
        </p:nvSpPr>
        <p:spPr>
          <a:xfrm>
            <a:off x="1703512" y="714832"/>
            <a:ext cx="6408712" cy="461665"/>
          </a:xfrm>
          <a:prstGeom prst="rect">
            <a:avLst/>
          </a:prstGeom>
          <a:noFill/>
        </p:spPr>
        <p:txBody>
          <a:bodyPr wrap="square" rtlCol="0">
            <a:spAutoFit/>
          </a:bodyPr>
          <a:lstStyle/>
          <a:p>
            <a:r>
              <a:rPr lang="en-US" sz="2400"/>
              <a:t>Cloud-Native application life-cycle orchestration</a:t>
            </a:r>
            <a:endParaRPr lang="en-IE" sz="2400"/>
          </a:p>
        </p:txBody>
      </p:sp>
      <p:sp>
        <p:nvSpPr>
          <p:cNvPr id="5" name="TextBox 4">
            <a:extLst>
              <a:ext uri="{FF2B5EF4-FFF2-40B4-BE49-F238E27FC236}">
                <a16:creationId xmlns:a16="http://schemas.microsoft.com/office/drawing/2014/main" id="{FE8542F9-DF56-EDB8-A1CA-FD8A1EE16644}"/>
              </a:ext>
            </a:extLst>
          </p:cNvPr>
          <p:cNvSpPr txBox="1"/>
          <p:nvPr/>
        </p:nvSpPr>
        <p:spPr>
          <a:xfrm>
            <a:off x="1919536" y="3168480"/>
            <a:ext cx="8352928" cy="954107"/>
          </a:xfrm>
          <a:prstGeom prst="rect">
            <a:avLst/>
          </a:prstGeom>
          <a:noFill/>
        </p:spPr>
        <p:txBody>
          <a:bodyPr wrap="square">
            <a:spAutoFit/>
          </a:bodyPr>
          <a:lstStyle/>
          <a:p>
            <a:pPr algn="ctr"/>
            <a:r>
              <a:rPr lang="en-US" sz="2800" b="0" i="0" dirty="0">
                <a:effectLst/>
                <a:latin typeface="Roboto" panose="02000000000000000000" pitchFamily="2" charset="0"/>
              </a:rPr>
              <a:t>Evaluation and improvements of Open Source Keptn for application life-cycle orchestration</a:t>
            </a:r>
            <a:endParaRPr lang="en-IE" sz="2800" dirty="0"/>
          </a:p>
        </p:txBody>
      </p:sp>
      <p:sp>
        <p:nvSpPr>
          <p:cNvPr id="6" name="TextBox 5">
            <a:extLst>
              <a:ext uri="{FF2B5EF4-FFF2-40B4-BE49-F238E27FC236}">
                <a16:creationId xmlns:a16="http://schemas.microsoft.com/office/drawing/2014/main" id="{5745578F-45F5-5A20-6640-1AF1C2E02A9B}"/>
              </a:ext>
            </a:extLst>
          </p:cNvPr>
          <p:cNvSpPr txBox="1"/>
          <p:nvPr/>
        </p:nvSpPr>
        <p:spPr>
          <a:xfrm>
            <a:off x="2423592" y="5661248"/>
            <a:ext cx="3672408" cy="369332"/>
          </a:xfrm>
          <a:prstGeom prst="rect">
            <a:avLst/>
          </a:prstGeom>
          <a:noFill/>
        </p:spPr>
        <p:txBody>
          <a:bodyPr wrap="square" rtlCol="0">
            <a:spAutoFit/>
          </a:bodyPr>
          <a:lstStyle/>
          <a:p>
            <a:r>
              <a:rPr lang="en-US">
                <a:solidFill>
                  <a:schemeClr val="accent2"/>
                </a:solidFill>
              </a:rPr>
              <a:t>Koumou Jonathan ASSAMAGAN</a:t>
            </a:r>
            <a:endParaRPr lang="en-IE">
              <a:solidFill>
                <a:schemeClr val="accent2"/>
              </a:solidFill>
            </a:endParaRPr>
          </a:p>
        </p:txBody>
      </p:sp>
      <p:sp>
        <p:nvSpPr>
          <p:cNvPr id="7" name="TextBox 6">
            <a:extLst>
              <a:ext uri="{FF2B5EF4-FFF2-40B4-BE49-F238E27FC236}">
                <a16:creationId xmlns:a16="http://schemas.microsoft.com/office/drawing/2014/main" id="{8655F7EA-08BB-5319-D70A-4C8BF3DFD6A3}"/>
              </a:ext>
            </a:extLst>
          </p:cNvPr>
          <p:cNvSpPr txBox="1"/>
          <p:nvPr/>
        </p:nvSpPr>
        <p:spPr>
          <a:xfrm>
            <a:off x="6960096" y="5661248"/>
            <a:ext cx="2160240" cy="369332"/>
          </a:xfrm>
          <a:prstGeom prst="rect">
            <a:avLst/>
          </a:prstGeom>
          <a:noFill/>
        </p:spPr>
        <p:txBody>
          <a:bodyPr wrap="square" rtlCol="0">
            <a:spAutoFit/>
          </a:bodyPr>
          <a:lstStyle/>
          <a:p>
            <a:r>
              <a:rPr lang="en-US">
                <a:solidFill>
                  <a:schemeClr val="accent2"/>
                </a:solidFill>
              </a:rPr>
              <a:t>Mouhamadou KANE</a:t>
            </a:r>
            <a:endParaRPr lang="en-IE">
              <a:solidFill>
                <a:schemeClr val="accent2"/>
              </a:solidFill>
            </a:endParaRPr>
          </a:p>
        </p:txBody>
      </p:sp>
    </p:spTree>
    <p:extLst>
      <p:ext uri="{BB962C8B-B14F-4D97-AF65-F5344CB8AC3E}">
        <p14:creationId xmlns:p14="http://schemas.microsoft.com/office/powerpoint/2010/main" val="228996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10F4511E-1113-4CEA-9FFD-12AC76F6892F}"/>
              </a:ext>
            </a:extLst>
          </p:cNvPr>
          <p:cNvSpPr>
            <a:spLocks noGrp="1"/>
          </p:cNvSpPr>
          <p:nvPr/>
        </p:nvSpPr>
        <p:spPr>
          <a:xfrm>
            <a:off x="551384" y="404664"/>
            <a:ext cx="8015238"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a:t>2. OBJECTIVES :</a:t>
            </a:r>
          </a:p>
        </p:txBody>
      </p:sp>
      <p:sp>
        <p:nvSpPr>
          <p:cNvPr id="18" name="TextBox 17">
            <a:extLst>
              <a:ext uri="{FF2B5EF4-FFF2-40B4-BE49-F238E27FC236}">
                <a16:creationId xmlns:a16="http://schemas.microsoft.com/office/drawing/2014/main" id="{0646815E-1FC5-E7D2-28B9-D08E40C45C02}"/>
              </a:ext>
            </a:extLst>
          </p:cNvPr>
          <p:cNvSpPr txBox="1"/>
          <p:nvPr/>
        </p:nvSpPr>
        <p:spPr>
          <a:xfrm>
            <a:off x="1549199" y="3552494"/>
            <a:ext cx="8701794" cy="1569660"/>
          </a:xfrm>
          <a:prstGeom prst="rect">
            <a:avLst/>
          </a:prstGeom>
          <a:noFill/>
        </p:spPr>
        <p:txBody>
          <a:bodyPr wrap="square" rtlCol="0">
            <a:spAutoFit/>
          </a:bodyPr>
          <a:lstStyle/>
          <a:p>
            <a:pPr marL="514350" indent="-514350">
              <a:buAutoNum type="romanUcPeriod" startAt="2"/>
            </a:pPr>
            <a:r>
              <a:rPr lang="en-US" sz="2400" dirty="0"/>
              <a:t>Make Amadeus an actor of the open-source world </a:t>
            </a:r>
            <a:r>
              <a:rPr lang="en-US" sz="2400" dirty="0">
                <a:hlinkClick r:id="rId2"/>
              </a:rPr>
              <a:t>✨</a:t>
            </a:r>
            <a:endParaRPr lang="en-US" sz="2400" dirty="0"/>
          </a:p>
          <a:p>
            <a:endParaRPr lang="en-US" sz="2400" dirty="0"/>
          </a:p>
          <a:p>
            <a:r>
              <a:rPr lang="en-US" sz="2400" dirty="0"/>
              <a:t>	-	Contribute to the open-source code of Keptn by writing a 			Keptn SLI-provider for Splunk</a:t>
            </a:r>
          </a:p>
        </p:txBody>
      </p:sp>
      <p:sp>
        <p:nvSpPr>
          <p:cNvPr id="19" name="TextBox 18">
            <a:extLst>
              <a:ext uri="{FF2B5EF4-FFF2-40B4-BE49-F238E27FC236}">
                <a16:creationId xmlns:a16="http://schemas.microsoft.com/office/drawing/2014/main" id="{03B458E1-B7DF-895C-FA29-29C9A1094FE0}"/>
              </a:ext>
            </a:extLst>
          </p:cNvPr>
          <p:cNvSpPr txBox="1"/>
          <p:nvPr/>
        </p:nvSpPr>
        <p:spPr>
          <a:xfrm>
            <a:off x="1549199" y="1568153"/>
            <a:ext cx="8701794" cy="1569660"/>
          </a:xfrm>
          <a:prstGeom prst="rect">
            <a:avLst/>
          </a:prstGeom>
          <a:noFill/>
        </p:spPr>
        <p:txBody>
          <a:bodyPr wrap="square" rtlCol="0">
            <a:spAutoFit/>
          </a:bodyPr>
          <a:lstStyle/>
          <a:p>
            <a:pPr marL="514350" indent="-514350">
              <a:buAutoNum type="romanUcPeriod"/>
            </a:pPr>
            <a:r>
              <a:rPr lang="en-US" sz="2400" dirty="0"/>
              <a:t>Stay  in touch with the state of the art of Continuous Delivery</a:t>
            </a:r>
          </a:p>
          <a:p>
            <a:endParaRPr lang="en-US" sz="2400" dirty="0"/>
          </a:p>
          <a:p>
            <a:pPr marL="800100" lvl="1" indent="-342900">
              <a:buFontTx/>
              <a:buChar char="-"/>
            </a:pPr>
            <a:r>
              <a:rPr lang="en-US" sz="2400" dirty="0"/>
              <a:t>	Evaluate Keptn : purpose, strengths, weaknesses</a:t>
            </a:r>
          </a:p>
          <a:p>
            <a:pPr lvl="1"/>
            <a:r>
              <a:rPr lang="en-US" sz="2400" dirty="0"/>
              <a:t>-	Useful ideas for Bird or continuous delivery in Amadeus</a:t>
            </a:r>
          </a:p>
        </p:txBody>
      </p:sp>
    </p:spTree>
    <p:extLst>
      <p:ext uri="{BB962C8B-B14F-4D97-AF65-F5344CB8AC3E}">
        <p14:creationId xmlns:p14="http://schemas.microsoft.com/office/powerpoint/2010/main" val="149224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9E31D8-0261-3EC9-55E4-5444553B77E0}"/>
              </a:ext>
            </a:extLst>
          </p:cNvPr>
          <p:cNvSpPr txBox="1"/>
          <p:nvPr/>
        </p:nvSpPr>
        <p:spPr>
          <a:xfrm>
            <a:off x="1161580" y="1484386"/>
            <a:ext cx="6408712" cy="830997"/>
          </a:xfrm>
          <a:prstGeom prst="rect">
            <a:avLst/>
          </a:prstGeom>
          <a:noFill/>
        </p:spPr>
        <p:txBody>
          <a:bodyPr wrap="square" rtlCol="0">
            <a:spAutoFit/>
          </a:bodyPr>
          <a:lstStyle/>
          <a:p>
            <a:r>
              <a:rPr lang="en-US" sz="2400"/>
              <a:t>We worked on :</a:t>
            </a:r>
          </a:p>
          <a:p>
            <a:pPr marL="514350" indent="-514350">
              <a:buAutoNum type="romanUcPeriod" startAt="2"/>
            </a:pPr>
            <a:endParaRPr lang="en-US" sz="2400"/>
          </a:p>
        </p:txBody>
      </p:sp>
      <p:sp>
        <p:nvSpPr>
          <p:cNvPr id="10" name="Text Placeholder 2">
            <a:extLst>
              <a:ext uri="{FF2B5EF4-FFF2-40B4-BE49-F238E27FC236}">
                <a16:creationId xmlns:a16="http://schemas.microsoft.com/office/drawing/2014/main" id="{10F4511E-1113-4CEA-9FFD-12AC76F6892F}"/>
              </a:ext>
            </a:extLst>
          </p:cNvPr>
          <p:cNvSpPr>
            <a:spLocks noGrp="1"/>
          </p:cNvSpPr>
          <p:nvPr/>
        </p:nvSpPr>
        <p:spPr>
          <a:xfrm>
            <a:off x="361591" y="409519"/>
            <a:ext cx="11640617"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t>3. Splunk-service and Open-source Contribution :</a:t>
            </a:r>
          </a:p>
        </p:txBody>
      </p:sp>
      <p:pic>
        <p:nvPicPr>
          <p:cNvPr id="3" name="Google Shape;232;p27">
            <a:extLst>
              <a:ext uri="{FF2B5EF4-FFF2-40B4-BE49-F238E27FC236}">
                <a16:creationId xmlns:a16="http://schemas.microsoft.com/office/drawing/2014/main" id="{A3DF2A74-AC43-2AF4-5960-4C1C0D1629AC}"/>
              </a:ext>
            </a:extLst>
          </p:cNvPr>
          <p:cNvPicPr preferRelativeResize="0"/>
          <p:nvPr/>
        </p:nvPicPr>
        <p:blipFill rotWithShape="1">
          <a:blip r:embed="rId3">
            <a:alphaModFix/>
          </a:blip>
          <a:srcRect/>
          <a:stretch/>
        </p:blipFill>
        <p:spPr>
          <a:xfrm>
            <a:off x="5817748" y="2932162"/>
            <a:ext cx="449975" cy="1163572"/>
          </a:xfrm>
          <a:prstGeom prst="rect">
            <a:avLst/>
          </a:prstGeom>
          <a:noFill/>
          <a:ln>
            <a:noFill/>
          </a:ln>
        </p:spPr>
      </p:pic>
      <p:pic>
        <p:nvPicPr>
          <p:cNvPr id="2" name="Google Shape;233;p27">
            <a:extLst>
              <a:ext uri="{FF2B5EF4-FFF2-40B4-BE49-F238E27FC236}">
                <a16:creationId xmlns:a16="http://schemas.microsoft.com/office/drawing/2014/main" id="{4D0353B3-55D8-31AA-1BC9-5A0D135F4208}"/>
              </a:ext>
            </a:extLst>
          </p:cNvPr>
          <p:cNvPicPr preferRelativeResize="0"/>
          <p:nvPr/>
        </p:nvPicPr>
        <p:blipFill rotWithShape="1">
          <a:blip r:embed="rId4">
            <a:alphaModFix/>
          </a:blip>
          <a:srcRect l="18765" r="14947"/>
          <a:stretch/>
        </p:blipFill>
        <p:spPr>
          <a:xfrm>
            <a:off x="4907955" y="4938826"/>
            <a:ext cx="540000" cy="543086"/>
          </a:xfrm>
          <a:prstGeom prst="rect">
            <a:avLst/>
          </a:prstGeom>
          <a:noFill/>
          <a:ln>
            <a:noFill/>
          </a:ln>
        </p:spPr>
      </p:pic>
      <p:pic>
        <p:nvPicPr>
          <p:cNvPr id="5" name="Google Shape;237;p27" descr="Image result for prometheus icon">
            <a:extLst>
              <a:ext uri="{FF2B5EF4-FFF2-40B4-BE49-F238E27FC236}">
                <a16:creationId xmlns:a16="http://schemas.microsoft.com/office/drawing/2014/main" id="{83913ACC-45BF-7631-290C-D0DF1ED19CCA}"/>
              </a:ext>
            </a:extLst>
          </p:cNvPr>
          <p:cNvPicPr preferRelativeResize="0"/>
          <p:nvPr/>
        </p:nvPicPr>
        <p:blipFill rotWithShape="1">
          <a:blip r:embed="rId5">
            <a:alphaModFix/>
          </a:blip>
          <a:srcRect/>
          <a:stretch/>
        </p:blipFill>
        <p:spPr>
          <a:xfrm>
            <a:off x="5817748" y="4999665"/>
            <a:ext cx="472655" cy="472655"/>
          </a:xfrm>
          <a:prstGeom prst="rect">
            <a:avLst/>
          </a:prstGeom>
          <a:noFill/>
          <a:ln>
            <a:noFill/>
          </a:ln>
        </p:spPr>
      </p:pic>
      <p:sp>
        <p:nvSpPr>
          <p:cNvPr id="6" name="Google Shape;238;p27">
            <a:extLst>
              <a:ext uri="{FF2B5EF4-FFF2-40B4-BE49-F238E27FC236}">
                <a16:creationId xmlns:a16="http://schemas.microsoft.com/office/drawing/2014/main" id="{F431CCAF-E60C-3EEC-1281-1EEFAFDF23F6}"/>
              </a:ext>
            </a:extLst>
          </p:cNvPr>
          <p:cNvSpPr txBox="1"/>
          <p:nvPr/>
        </p:nvSpPr>
        <p:spPr>
          <a:xfrm>
            <a:off x="4192634" y="4999665"/>
            <a:ext cx="430387"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800">
                <a:solidFill>
                  <a:schemeClr val="dk1"/>
                </a:solidFill>
                <a:latin typeface="Calibri"/>
                <a:ea typeface="Calibri"/>
                <a:cs typeface="Calibri"/>
                <a:sym typeface="Calibri"/>
              </a:rPr>
              <a:t>…</a:t>
            </a:r>
            <a:endParaRPr/>
          </a:p>
        </p:txBody>
      </p:sp>
      <p:cxnSp>
        <p:nvCxnSpPr>
          <p:cNvPr id="8" name="Google Shape;242;p27">
            <a:extLst>
              <a:ext uri="{FF2B5EF4-FFF2-40B4-BE49-F238E27FC236}">
                <a16:creationId xmlns:a16="http://schemas.microsoft.com/office/drawing/2014/main" id="{B0654106-5196-FEEC-90F1-B09C568DCCFE}"/>
              </a:ext>
            </a:extLst>
          </p:cNvPr>
          <p:cNvCxnSpPr>
            <a:cxnSpLocks/>
          </p:cNvCxnSpPr>
          <p:nvPr/>
        </p:nvCxnSpPr>
        <p:spPr>
          <a:xfrm flipH="1">
            <a:off x="5329439" y="4176756"/>
            <a:ext cx="527096" cy="703473"/>
          </a:xfrm>
          <a:prstGeom prst="straightConnector1">
            <a:avLst/>
          </a:prstGeom>
          <a:noFill/>
          <a:ln w="31750" cap="flat" cmpd="sng">
            <a:solidFill>
              <a:schemeClr val="accent1"/>
            </a:solidFill>
            <a:prstDash val="solid"/>
            <a:miter lim="800000"/>
            <a:headEnd type="none" w="sm" len="sm"/>
            <a:tailEnd type="triangle" w="med" len="med"/>
          </a:ln>
        </p:spPr>
      </p:cxnSp>
      <p:cxnSp>
        <p:nvCxnSpPr>
          <p:cNvPr id="9" name="Google Shape;243;p27">
            <a:extLst>
              <a:ext uri="{FF2B5EF4-FFF2-40B4-BE49-F238E27FC236}">
                <a16:creationId xmlns:a16="http://schemas.microsoft.com/office/drawing/2014/main" id="{E0A4FBD9-03FC-11F4-A900-EA347A2774F7}"/>
              </a:ext>
            </a:extLst>
          </p:cNvPr>
          <p:cNvCxnSpPr>
            <a:cxnSpLocks/>
          </p:cNvCxnSpPr>
          <p:nvPr/>
        </p:nvCxnSpPr>
        <p:spPr>
          <a:xfrm>
            <a:off x="6019756" y="4176756"/>
            <a:ext cx="0" cy="719065"/>
          </a:xfrm>
          <a:prstGeom prst="straightConnector1">
            <a:avLst/>
          </a:prstGeom>
          <a:noFill/>
          <a:ln w="31750" cap="flat" cmpd="sng">
            <a:solidFill>
              <a:schemeClr val="accent1"/>
            </a:solidFill>
            <a:prstDash val="solid"/>
            <a:miter lim="800000"/>
            <a:headEnd type="none" w="sm" len="sm"/>
            <a:tailEnd type="triangle" w="med" len="med"/>
          </a:ln>
        </p:spPr>
      </p:cxnSp>
      <p:cxnSp>
        <p:nvCxnSpPr>
          <p:cNvPr id="11" name="Google Shape;244;p27">
            <a:extLst>
              <a:ext uri="{FF2B5EF4-FFF2-40B4-BE49-F238E27FC236}">
                <a16:creationId xmlns:a16="http://schemas.microsoft.com/office/drawing/2014/main" id="{76354221-E32E-99DC-A4F0-B0463DC11ABE}"/>
              </a:ext>
            </a:extLst>
          </p:cNvPr>
          <p:cNvCxnSpPr/>
          <p:nvPr/>
        </p:nvCxnSpPr>
        <p:spPr>
          <a:xfrm>
            <a:off x="6314619" y="4121531"/>
            <a:ext cx="634500" cy="624300"/>
          </a:xfrm>
          <a:prstGeom prst="straightConnector1">
            <a:avLst/>
          </a:prstGeom>
          <a:noFill/>
          <a:ln w="31750" cap="flat" cmpd="sng">
            <a:solidFill>
              <a:schemeClr val="accent1"/>
            </a:solidFill>
            <a:prstDash val="solid"/>
            <a:miter lim="800000"/>
            <a:headEnd type="none" w="sm" len="sm"/>
            <a:tailEnd type="triangle" w="med" len="med"/>
          </a:ln>
        </p:spPr>
      </p:cxnSp>
      <p:cxnSp>
        <p:nvCxnSpPr>
          <p:cNvPr id="12" name="Google Shape;245;p27">
            <a:extLst>
              <a:ext uri="{FF2B5EF4-FFF2-40B4-BE49-F238E27FC236}">
                <a16:creationId xmlns:a16="http://schemas.microsoft.com/office/drawing/2014/main" id="{0DB9C751-B945-2E9E-4D93-92D8C9AAD143}"/>
              </a:ext>
            </a:extLst>
          </p:cNvPr>
          <p:cNvCxnSpPr>
            <a:cxnSpLocks/>
          </p:cNvCxnSpPr>
          <p:nvPr/>
        </p:nvCxnSpPr>
        <p:spPr>
          <a:xfrm>
            <a:off x="6477841" y="4029211"/>
            <a:ext cx="1261519" cy="770212"/>
          </a:xfrm>
          <a:prstGeom prst="straightConnector1">
            <a:avLst/>
          </a:prstGeom>
          <a:noFill/>
          <a:ln w="31750" cap="flat" cmpd="sng">
            <a:solidFill>
              <a:schemeClr val="accent1"/>
            </a:solidFill>
            <a:prstDash val="dot"/>
            <a:miter lim="800000"/>
            <a:headEnd type="none" w="sm" len="sm"/>
            <a:tailEnd type="triangle" w="med" len="med"/>
          </a:ln>
        </p:spPr>
      </p:cxnSp>
      <p:pic>
        <p:nvPicPr>
          <p:cNvPr id="14" name="Picture 13" descr="A green circle with white text&#10;&#10;Description automatically generated">
            <a:extLst>
              <a:ext uri="{FF2B5EF4-FFF2-40B4-BE49-F238E27FC236}">
                <a16:creationId xmlns:a16="http://schemas.microsoft.com/office/drawing/2014/main" id="{8D8A65B9-97EF-3112-9193-47E1D4281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214" y="4661239"/>
            <a:ext cx="666006" cy="666006"/>
          </a:xfrm>
          <a:prstGeom prst="rect">
            <a:avLst/>
          </a:prstGeom>
        </p:spPr>
      </p:pic>
      <p:sp>
        <p:nvSpPr>
          <p:cNvPr id="15" name="TextBox 14">
            <a:extLst>
              <a:ext uri="{FF2B5EF4-FFF2-40B4-BE49-F238E27FC236}">
                <a16:creationId xmlns:a16="http://schemas.microsoft.com/office/drawing/2014/main" id="{D7E1C296-97C9-00EC-2BEE-373C9B5E3E2F}"/>
              </a:ext>
            </a:extLst>
          </p:cNvPr>
          <p:cNvSpPr txBox="1"/>
          <p:nvPr/>
        </p:nvSpPr>
        <p:spPr>
          <a:xfrm rot="1798991">
            <a:off x="6746435" y="4163916"/>
            <a:ext cx="897892" cy="261610"/>
          </a:xfrm>
          <a:prstGeom prst="rect">
            <a:avLst/>
          </a:prstGeom>
          <a:noFill/>
        </p:spPr>
        <p:txBody>
          <a:bodyPr wrap="square" rtlCol="0">
            <a:spAutoFit/>
          </a:bodyPr>
          <a:lstStyle/>
          <a:p>
            <a:r>
              <a:rPr lang="en-US" sz="1050" dirty="0"/>
              <a:t>And soon</a:t>
            </a:r>
            <a:endParaRPr lang="en-IE" sz="1050" dirty="0"/>
          </a:p>
        </p:txBody>
      </p:sp>
      <p:pic>
        <p:nvPicPr>
          <p:cNvPr id="16" name="Google Shape;235;p27">
            <a:extLst>
              <a:ext uri="{FF2B5EF4-FFF2-40B4-BE49-F238E27FC236}">
                <a16:creationId xmlns:a16="http://schemas.microsoft.com/office/drawing/2014/main" id="{9D7B6208-4765-44C9-4194-335FAB23F487}"/>
              </a:ext>
            </a:extLst>
          </p:cNvPr>
          <p:cNvPicPr preferRelativeResize="0"/>
          <p:nvPr/>
        </p:nvPicPr>
        <p:blipFill rotWithShape="1">
          <a:blip r:embed="rId7">
            <a:alphaModFix/>
          </a:blip>
          <a:srcRect/>
          <a:stretch/>
        </p:blipFill>
        <p:spPr>
          <a:xfrm>
            <a:off x="5379470" y="1958196"/>
            <a:ext cx="1146366" cy="391824"/>
          </a:xfrm>
          <a:prstGeom prst="rect">
            <a:avLst/>
          </a:prstGeom>
          <a:noFill/>
          <a:ln>
            <a:noFill/>
          </a:ln>
        </p:spPr>
      </p:pic>
      <p:sp>
        <p:nvSpPr>
          <p:cNvPr id="17" name="Google Shape;236;p27">
            <a:extLst>
              <a:ext uri="{FF2B5EF4-FFF2-40B4-BE49-F238E27FC236}">
                <a16:creationId xmlns:a16="http://schemas.microsoft.com/office/drawing/2014/main" id="{27D27A29-44FC-89B0-3225-7D136F21DADB}"/>
              </a:ext>
            </a:extLst>
          </p:cNvPr>
          <p:cNvSpPr txBox="1"/>
          <p:nvPr/>
        </p:nvSpPr>
        <p:spPr>
          <a:xfrm>
            <a:off x="4742788" y="5857352"/>
            <a:ext cx="2641200" cy="5013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lt1"/>
              </a:buClr>
              <a:buSzPts val="2800"/>
              <a:buFont typeface="Arial"/>
              <a:buNone/>
            </a:pPr>
            <a:r>
              <a:rPr lang="de-AT" sz="2800" i="0">
                <a:solidFill>
                  <a:schemeClr val="dk1"/>
                </a:solidFill>
                <a:latin typeface="Open Sans"/>
                <a:ea typeface="Open Sans"/>
                <a:cs typeface="Open Sans"/>
                <a:sym typeface="Open Sans"/>
              </a:rPr>
              <a:t>Quality Gates</a:t>
            </a:r>
            <a:endParaRPr>
              <a:latin typeface="Open Sans"/>
              <a:ea typeface="Open Sans"/>
              <a:cs typeface="Open Sans"/>
              <a:sym typeface="Open Sans"/>
            </a:endParaRPr>
          </a:p>
        </p:txBody>
      </p:sp>
      <p:sp>
        <p:nvSpPr>
          <p:cNvPr id="18" name="Google Shape;239;p27">
            <a:extLst>
              <a:ext uri="{FF2B5EF4-FFF2-40B4-BE49-F238E27FC236}">
                <a16:creationId xmlns:a16="http://schemas.microsoft.com/office/drawing/2014/main" id="{EB7DC2EA-D8C5-A2A1-0CA4-A9A54AC75130}"/>
              </a:ext>
            </a:extLst>
          </p:cNvPr>
          <p:cNvSpPr txBox="1"/>
          <p:nvPr/>
        </p:nvSpPr>
        <p:spPr>
          <a:xfrm>
            <a:off x="4731235" y="5438114"/>
            <a:ext cx="818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err="1">
                <a:solidFill>
                  <a:schemeClr val="dk1"/>
                </a:solidFill>
                <a:latin typeface="Open Sans"/>
                <a:ea typeface="Open Sans"/>
                <a:cs typeface="Open Sans"/>
                <a:sym typeface="Open Sans"/>
              </a:rPr>
              <a:t>Dynatrace</a:t>
            </a:r>
            <a:endParaRPr sz="1200">
              <a:latin typeface="Open Sans"/>
              <a:ea typeface="Open Sans"/>
              <a:cs typeface="Open Sans"/>
              <a:sym typeface="Open Sans"/>
            </a:endParaRPr>
          </a:p>
        </p:txBody>
      </p:sp>
      <p:sp>
        <p:nvSpPr>
          <p:cNvPr id="19" name="Google Shape;240;p27">
            <a:extLst>
              <a:ext uri="{FF2B5EF4-FFF2-40B4-BE49-F238E27FC236}">
                <a16:creationId xmlns:a16="http://schemas.microsoft.com/office/drawing/2014/main" id="{22B3F863-BDB1-45CE-5571-062BB75B7B16}"/>
              </a:ext>
            </a:extLst>
          </p:cNvPr>
          <p:cNvSpPr txBox="1"/>
          <p:nvPr/>
        </p:nvSpPr>
        <p:spPr>
          <a:xfrm>
            <a:off x="5580108" y="5428210"/>
            <a:ext cx="945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Prometheus</a:t>
            </a:r>
            <a:endParaRPr sz="1200">
              <a:latin typeface="Open Sans"/>
              <a:ea typeface="Open Sans"/>
              <a:cs typeface="Open Sans"/>
              <a:sym typeface="Open Sans"/>
            </a:endParaRPr>
          </a:p>
        </p:txBody>
      </p:sp>
      <p:sp>
        <p:nvSpPr>
          <p:cNvPr id="21" name="Google Shape;271;p27">
            <a:extLst>
              <a:ext uri="{FF2B5EF4-FFF2-40B4-BE49-F238E27FC236}">
                <a16:creationId xmlns:a16="http://schemas.microsoft.com/office/drawing/2014/main" id="{63B38815-ABE1-7080-F428-0D02BB4E425D}"/>
              </a:ext>
            </a:extLst>
          </p:cNvPr>
          <p:cNvSpPr txBox="1"/>
          <p:nvPr/>
        </p:nvSpPr>
        <p:spPr>
          <a:xfrm>
            <a:off x="3879045" y="5333870"/>
            <a:ext cx="5604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Tool X</a:t>
            </a:r>
            <a:endParaRPr sz="1200">
              <a:latin typeface="Open Sans"/>
              <a:ea typeface="Open Sans"/>
              <a:cs typeface="Open Sans"/>
              <a:sym typeface="Open Sans"/>
            </a:endParaRPr>
          </a:p>
        </p:txBody>
      </p:sp>
      <p:sp>
        <p:nvSpPr>
          <p:cNvPr id="22" name="Google Shape;241;p27">
            <a:extLst>
              <a:ext uri="{FF2B5EF4-FFF2-40B4-BE49-F238E27FC236}">
                <a16:creationId xmlns:a16="http://schemas.microsoft.com/office/drawing/2014/main" id="{911208F4-8AAA-8500-B0AD-CE903D29FD2B}"/>
              </a:ext>
            </a:extLst>
          </p:cNvPr>
          <p:cNvSpPr txBox="1"/>
          <p:nvPr/>
        </p:nvSpPr>
        <p:spPr>
          <a:xfrm>
            <a:off x="7749678" y="5188795"/>
            <a:ext cx="713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Splunk&gt;</a:t>
            </a:r>
            <a:endParaRPr sz="1200">
              <a:latin typeface="Open Sans"/>
              <a:ea typeface="Open Sans"/>
              <a:cs typeface="Open Sans"/>
              <a:sym typeface="Open Sans"/>
            </a:endParaRPr>
          </a:p>
        </p:txBody>
      </p:sp>
      <p:cxnSp>
        <p:nvCxnSpPr>
          <p:cNvPr id="23" name="Google Shape;242;p27">
            <a:extLst>
              <a:ext uri="{FF2B5EF4-FFF2-40B4-BE49-F238E27FC236}">
                <a16:creationId xmlns:a16="http://schemas.microsoft.com/office/drawing/2014/main" id="{EA0F8BF3-C5BD-DD69-F881-8AA787EFDBB6}"/>
              </a:ext>
            </a:extLst>
          </p:cNvPr>
          <p:cNvCxnSpPr>
            <a:cxnSpLocks/>
          </p:cNvCxnSpPr>
          <p:nvPr/>
        </p:nvCxnSpPr>
        <p:spPr>
          <a:xfrm flipH="1">
            <a:off x="4506645" y="4095734"/>
            <a:ext cx="1154403" cy="851704"/>
          </a:xfrm>
          <a:prstGeom prst="straightConnector1">
            <a:avLst/>
          </a:prstGeom>
          <a:noFill/>
          <a:ln w="31750" cap="flat" cmpd="sng">
            <a:solidFill>
              <a:schemeClr val="accent1"/>
            </a:solidFill>
            <a:prstDash val="solid"/>
            <a:miter lim="800000"/>
            <a:headEnd type="none" w="sm" len="sm"/>
            <a:tailEnd type="triangle" w="med" len="med"/>
          </a:ln>
        </p:spPr>
      </p:cxnSp>
      <p:sp>
        <p:nvSpPr>
          <p:cNvPr id="31" name="Google Shape;258;p27">
            <a:extLst>
              <a:ext uri="{FF2B5EF4-FFF2-40B4-BE49-F238E27FC236}">
                <a16:creationId xmlns:a16="http://schemas.microsoft.com/office/drawing/2014/main" id="{A1E5A8F2-4100-D533-BCBF-363D17E41EE6}"/>
              </a:ext>
            </a:extLst>
          </p:cNvPr>
          <p:cNvSpPr/>
          <p:nvPr/>
        </p:nvSpPr>
        <p:spPr>
          <a:xfrm>
            <a:off x="6019756" y="3144595"/>
            <a:ext cx="121500" cy="139500"/>
          </a:xfrm>
          <a:prstGeom prst="rect">
            <a:avLst/>
          </a:prstGeom>
          <a:solidFill>
            <a:srgbClr val="FF000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259;p27">
            <a:extLst>
              <a:ext uri="{FF2B5EF4-FFF2-40B4-BE49-F238E27FC236}">
                <a16:creationId xmlns:a16="http://schemas.microsoft.com/office/drawing/2014/main" id="{B942770B-75F1-4264-C4ED-A534B05D9F6C}"/>
              </a:ext>
            </a:extLst>
          </p:cNvPr>
          <p:cNvSpPr/>
          <p:nvPr/>
        </p:nvSpPr>
        <p:spPr>
          <a:xfrm>
            <a:off x="5899554" y="3144595"/>
            <a:ext cx="121500" cy="139500"/>
          </a:xfrm>
          <a:prstGeom prst="rect">
            <a:avLst/>
          </a:prstGeom>
          <a:solidFill>
            <a:srgbClr val="92D05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241;p27">
            <a:extLst>
              <a:ext uri="{FF2B5EF4-FFF2-40B4-BE49-F238E27FC236}">
                <a16:creationId xmlns:a16="http://schemas.microsoft.com/office/drawing/2014/main" id="{19269CCD-C8CF-BAE1-1852-73AF9E829880}"/>
              </a:ext>
            </a:extLst>
          </p:cNvPr>
          <p:cNvSpPr txBox="1"/>
          <p:nvPr/>
        </p:nvSpPr>
        <p:spPr>
          <a:xfrm>
            <a:off x="5265610" y="2741790"/>
            <a:ext cx="1562009"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latin typeface="Open Sans"/>
                <a:ea typeface="Open Sans"/>
                <a:cs typeface="Open Sans"/>
                <a:sym typeface="Open Sans"/>
              </a:rPr>
              <a:t>Lighthouse service</a:t>
            </a:r>
            <a:endParaRPr sz="1200">
              <a:latin typeface="Open Sans"/>
              <a:ea typeface="Open Sans"/>
              <a:cs typeface="Open Sans"/>
              <a:sym typeface="Open Sans"/>
            </a:endParaRPr>
          </a:p>
        </p:txBody>
      </p:sp>
      <p:sp>
        <p:nvSpPr>
          <p:cNvPr id="13" name="Rectangle 12">
            <a:extLst>
              <a:ext uri="{FF2B5EF4-FFF2-40B4-BE49-F238E27FC236}">
                <a16:creationId xmlns:a16="http://schemas.microsoft.com/office/drawing/2014/main" id="{8E7CE65D-D342-5633-E055-AC6EEBD7004C}"/>
              </a:ext>
            </a:extLst>
          </p:cNvPr>
          <p:cNvSpPr/>
          <p:nvPr/>
        </p:nvSpPr>
        <p:spPr>
          <a:xfrm rot="1863221">
            <a:off x="6520674" y="4059397"/>
            <a:ext cx="1182556" cy="468628"/>
          </a:xfrm>
          <a:prstGeom prst="rect">
            <a:avLst/>
          </a:prstGeom>
          <a:noFill/>
          <a:ln>
            <a:solidFill>
              <a:srgbClr val="00A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8" name="Picture 27" descr="A logo of a dog&#10;&#10;Description automatically generated">
            <a:extLst>
              <a:ext uri="{FF2B5EF4-FFF2-40B4-BE49-F238E27FC236}">
                <a16:creationId xmlns:a16="http://schemas.microsoft.com/office/drawing/2014/main" id="{C65CF738-8A7C-4868-EAB3-B30AA7DF2F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406" y="4887490"/>
            <a:ext cx="584830" cy="584830"/>
          </a:xfrm>
          <a:prstGeom prst="rect">
            <a:avLst/>
          </a:prstGeom>
        </p:spPr>
      </p:pic>
    </p:spTree>
    <p:extLst>
      <p:ext uri="{BB962C8B-B14F-4D97-AF65-F5344CB8AC3E}">
        <p14:creationId xmlns:p14="http://schemas.microsoft.com/office/powerpoint/2010/main" val="361137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9E31D8-0261-3EC9-55E4-5444553B77E0}"/>
              </a:ext>
            </a:extLst>
          </p:cNvPr>
          <p:cNvSpPr txBox="1"/>
          <p:nvPr/>
        </p:nvSpPr>
        <p:spPr>
          <a:xfrm>
            <a:off x="446147" y="1582325"/>
            <a:ext cx="6617033" cy="3785652"/>
          </a:xfrm>
          <a:prstGeom prst="rect">
            <a:avLst/>
          </a:prstGeom>
          <a:noFill/>
        </p:spPr>
        <p:txBody>
          <a:bodyPr wrap="square" rtlCol="0">
            <a:spAutoFit/>
          </a:bodyPr>
          <a:lstStyle/>
          <a:p>
            <a:r>
              <a:rPr lang="en-US" sz="2000" dirty="0"/>
              <a:t>A complete Splunk Service in GO :</a:t>
            </a:r>
          </a:p>
          <a:p>
            <a:r>
              <a:rPr lang="en-US" sz="2000" dirty="0"/>
              <a:t>	</a:t>
            </a:r>
          </a:p>
          <a:p>
            <a:pPr marL="342900" indent="-342900" algn="just">
              <a:buFontTx/>
              <a:buChar char="-"/>
            </a:pPr>
            <a:r>
              <a:rPr lang="en-US" sz="2000" dirty="0"/>
              <a:t>	</a:t>
            </a:r>
            <a:r>
              <a:rPr lang="en-US" dirty="0">
                <a:solidFill>
                  <a:srgbClr val="000000"/>
                </a:solidFill>
              </a:rPr>
              <a:t>Subscribes to two (2) keptn cloud events : </a:t>
            </a:r>
          </a:p>
          <a:p>
            <a:pPr marL="800100" lvl="1" indent="-342900" algn="just">
              <a:buFontTx/>
              <a:buChar char="-"/>
            </a:pPr>
            <a:r>
              <a:rPr lang="en-US" i="1" dirty="0">
                <a:solidFill>
                  <a:srgbClr val="000000"/>
                </a:solidFill>
              </a:rPr>
              <a:t>configure-</a:t>
            </a:r>
            <a:r>
              <a:rPr lang="en-US" i="1" dirty="0" err="1">
                <a:solidFill>
                  <a:srgbClr val="000000"/>
                </a:solidFill>
              </a:rPr>
              <a:t>monitoring.triggered</a:t>
            </a:r>
            <a:r>
              <a:rPr lang="en-US" dirty="0">
                <a:solidFill>
                  <a:srgbClr val="000000"/>
                </a:solidFill>
              </a:rPr>
              <a:t> events</a:t>
            </a:r>
          </a:p>
          <a:p>
            <a:pPr marL="800100" lvl="1" indent="-342900" algn="just">
              <a:buFontTx/>
              <a:buChar char="-"/>
            </a:pPr>
            <a:r>
              <a:rPr lang="en-US" i="1" dirty="0">
                <a:solidFill>
                  <a:srgbClr val="000000"/>
                </a:solidFill>
              </a:rPr>
              <a:t>get-</a:t>
            </a:r>
            <a:r>
              <a:rPr lang="en-US" i="1" dirty="0" err="1">
                <a:solidFill>
                  <a:srgbClr val="000000"/>
                </a:solidFill>
              </a:rPr>
              <a:t>sli.triggered</a:t>
            </a:r>
            <a:r>
              <a:rPr lang="en-US" dirty="0">
                <a:solidFill>
                  <a:srgbClr val="000000"/>
                </a:solidFill>
              </a:rPr>
              <a:t> events</a:t>
            </a:r>
          </a:p>
          <a:p>
            <a:pPr lvl="1" algn="just"/>
            <a:endParaRPr lang="en-US" dirty="0">
              <a:solidFill>
                <a:srgbClr val="000000"/>
              </a:solidFill>
            </a:endParaRPr>
          </a:p>
          <a:p>
            <a:pPr marL="342900" indent="-342900" algn="just">
              <a:buFontTx/>
              <a:buChar char="-"/>
            </a:pPr>
            <a:r>
              <a:rPr lang="en-US" dirty="0">
                <a:solidFill>
                  <a:srgbClr val="000000"/>
                </a:solidFill>
              </a:rPr>
              <a:t>Handles the get-</a:t>
            </a:r>
            <a:r>
              <a:rPr lang="en-US" dirty="0" err="1">
                <a:solidFill>
                  <a:srgbClr val="000000"/>
                </a:solidFill>
              </a:rPr>
              <a:t>sli</a:t>
            </a:r>
            <a:r>
              <a:rPr lang="en-US" dirty="0">
                <a:solidFill>
                  <a:srgbClr val="000000"/>
                </a:solidFill>
              </a:rPr>
              <a:t> event in order to evaluate the application</a:t>
            </a:r>
          </a:p>
          <a:p>
            <a:pPr algn="just"/>
            <a:endParaRPr lang="en-US" dirty="0">
              <a:solidFill>
                <a:srgbClr val="000000"/>
              </a:solidFill>
            </a:endParaRPr>
          </a:p>
          <a:p>
            <a:pPr marL="342900" indent="-342900" algn="just">
              <a:buFontTx/>
              <a:buChar char="-"/>
            </a:pPr>
            <a:r>
              <a:rPr lang="en-US" dirty="0">
                <a:solidFill>
                  <a:srgbClr val="000000"/>
                </a:solidFill>
              </a:rPr>
              <a:t>Handles the configure monitoring event by setting up the alerts</a:t>
            </a:r>
          </a:p>
          <a:p>
            <a:pPr algn="just"/>
            <a:endParaRPr lang="en-US" dirty="0">
              <a:solidFill>
                <a:srgbClr val="000000"/>
              </a:solidFill>
            </a:endParaRPr>
          </a:p>
          <a:p>
            <a:pPr marL="342900" indent="-342900" algn="just">
              <a:buFontTx/>
              <a:buChar char="-"/>
            </a:pPr>
            <a:r>
              <a:rPr lang="en-US" sz="1800" dirty="0">
                <a:solidFill>
                  <a:srgbClr val="000000"/>
                </a:solidFill>
              </a:rPr>
              <a:t>Polls for triggered alerts in Splunk</a:t>
            </a:r>
            <a:r>
              <a:rPr lang="en-US" dirty="0">
                <a:solidFill>
                  <a:srgbClr val="000000"/>
                </a:solidFill>
              </a:rPr>
              <a:t> in order to start the remediation process in keptn</a:t>
            </a:r>
            <a:endParaRPr lang="en-US" sz="1800" dirty="0">
              <a:solidFill>
                <a:srgbClr val="000000"/>
              </a:solidFill>
            </a:endParaRPr>
          </a:p>
          <a:p>
            <a:endParaRPr lang="en-US" sz="1800" dirty="0">
              <a:solidFill>
                <a:srgbClr val="000000"/>
              </a:solidFill>
            </a:endParaRPr>
          </a:p>
        </p:txBody>
      </p:sp>
      <p:pic>
        <p:nvPicPr>
          <p:cNvPr id="3" name="Google Shape;232;p27">
            <a:extLst>
              <a:ext uri="{FF2B5EF4-FFF2-40B4-BE49-F238E27FC236}">
                <a16:creationId xmlns:a16="http://schemas.microsoft.com/office/drawing/2014/main" id="{A3DF2A74-AC43-2AF4-5960-4C1C0D1629AC}"/>
              </a:ext>
            </a:extLst>
          </p:cNvPr>
          <p:cNvPicPr preferRelativeResize="0"/>
          <p:nvPr/>
        </p:nvPicPr>
        <p:blipFill rotWithShape="1">
          <a:blip r:embed="rId3">
            <a:alphaModFix/>
          </a:blip>
          <a:srcRect/>
          <a:stretch/>
        </p:blipFill>
        <p:spPr>
          <a:xfrm>
            <a:off x="9166636" y="2232584"/>
            <a:ext cx="449975" cy="1163572"/>
          </a:xfrm>
          <a:prstGeom prst="rect">
            <a:avLst/>
          </a:prstGeom>
          <a:noFill/>
          <a:ln>
            <a:noFill/>
          </a:ln>
        </p:spPr>
      </p:pic>
      <p:cxnSp>
        <p:nvCxnSpPr>
          <p:cNvPr id="12" name="Google Shape;245;p27">
            <a:extLst>
              <a:ext uri="{FF2B5EF4-FFF2-40B4-BE49-F238E27FC236}">
                <a16:creationId xmlns:a16="http://schemas.microsoft.com/office/drawing/2014/main" id="{0DB9C751-B945-2E9E-4D93-92D8C9AAD143}"/>
              </a:ext>
            </a:extLst>
          </p:cNvPr>
          <p:cNvCxnSpPr>
            <a:cxnSpLocks/>
            <a:stCxn id="3" idx="2"/>
            <a:endCxn id="14" idx="0"/>
          </p:cNvCxnSpPr>
          <p:nvPr/>
        </p:nvCxnSpPr>
        <p:spPr>
          <a:xfrm flipH="1">
            <a:off x="9391623" y="3396156"/>
            <a:ext cx="1" cy="1029704"/>
          </a:xfrm>
          <a:prstGeom prst="straightConnector1">
            <a:avLst/>
          </a:prstGeom>
          <a:noFill/>
          <a:ln w="31750" cap="flat" cmpd="sng">
            <a:solidFill>
              <a:schemeClr val="accent1"/>
            </a:solidFill>
            <a:prstDash val="dot"/>
            <a:miter lim="800000"/>
            <a:headEnd type="none" w="sm" len="sm"/>
            <a:tailEnd type="triangle" w="med" len="med"/>
          </a:ln>
        </p:spPr>
      </p:cxnSp>
      <p:pic>
        <p:nvPicPr>
          <p:cNvPr id="14" name="Picture 13" descr="A green circle with white text&#10;&#10;Description automatically generated">
            <a:extLst>
              <a:ext uri="{FF2B5EF4-FFF2-40B4-BE49-F238E27FC236}">
                <a16:creationId xmlns:a16="http://schemas.microsoft.com/office/drawing/2014/main" id="{8D8A65B9-97EF-3112-9193-47E1D4281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4823" y="4425860"/>
            <a:ext cx="1113599" cy="1113599"/>
          </a:xfrm>
          <a:prstGeom prst="rect">
            <a:avLst/>
          </a:prstGeom>
        </p:spPr>
      </p:pic>
      <p:sp>
        <p:nvSpPr>
          <p:cNvPr id="15" name="TextBox 14">
            <a:extLst>
              <a:ext uri="{FF2B5EF4-FFF2-40B4-BE49-F238E27FC236}">
                <a16:creationId xmlns:a16="http://schemas.microsoft.com/office/drawing/2014/main" id="{D7E1C296-97C9-00EC-2BEE-373C9B5E3E2F}"/>
              </a:ext>
            </a:extLst>
          </p:cNvPr>
          <p:cNvSpPr txBox="1"/>
          <p:nvPr/>
        </p:nvSpPr>
        <p:spPr>
          <a:xfrm>
            <a:off x="8569939" y="3726342"/>
            <a:ext cx="1718910" cy="369332"/>
          </a:xfrm>
          <a:prstGeom prst="rect">
            <a:avLst/>
          </a:prstGeom>
          <a:noFill/>
        </p:spPr>
        <p:txBody>
          <a:bodyPr wrap="square" rtlCol="0">
            <a:spAutoFit/>
          </a:bodyPr>
          <a:lstStyle/>
          <a:p>
            <a:r>
              <a:rPr lang="en-US" dirty="0"/>
              <a:t>Splunk    Service</a:t>
            </a:r>
            <a:endParaRPr lang="en-IE" dirty="0"/>
          </a:p>
        </p:txBody>
      </p:sp>
      <p:pic>
        <p:nvPicPr>
          <p:cNvPr id="16" name="Google Shape;235;p27">
            <a:extLst>
              <a:ext uri="{FF2B5EF4-FFF2-40B4-BE49-F238E27FC236}">
                <a16:creationId xmlns:a16="http://schemas.microsoft.com/office/drawing/2014/main" id="{9D7B6208-4765-44C9-4194-335FAB23F487}"/>
              </a:ext>
            </a:extLst>
          </p:cNvPr>
          <p:cNvPicPr preferRelativeResize="0"/>
          <p:nvPr/>
        </p:nvPicPr>
        <p:blipFill rotWithShape="1">
          <a:blip r:embed="rId5">
            <a:alphaModFix/>
          </a:blip>
          <a:srcRect/>
          <a:stretch/>
        </p:blipFill>
        <p:spPr>
          <a:xfrm>
            <a:off x="7594951" y="1201428"/>
            <a:ext cx="1146366" cy="391824"/>
          </a:xfrm>
          <a:prstGeom prst="rect">
            <a:avLst/>
          </a:prstGeom>
          <a:noFill/>
          <a:ln>
            <a:noFill/>
          </a:ln>
        </p:spPr>
      </p:pic>
      <p:sp>
        <p:nvSpPr>
          <p:cNvPr id="17" name="Google Shape;236;p27">
            <a:extLst>
              <a:ext uri="{FF2B5EF4-FFF2-40B4-BE49-F238E27FC236}">
                <a16:creationId xmlns:a16="http://schemas.microsoft.com/office/drawing/2014/main" id="{27D27A29-44FC-89B0-3225-7D136F21DADB}"/>
              </a:ext>
            </a:extLst>
          </p:cNvPr>
          <p:cNvSpPr txBox="1"/>
          <p:nvPr/>
        </p:nvSpPr>
        <p:spPr>
          <a:xfrm>
            <a:off x="8916415" y="1081025"/>
            <a:ext cx="2641200" cy="5013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lt1"/>
              </a:buClr>
              <a:buSzPts val="2800"/>
              <a:buFont typeface="Arial"/>
              <a:buNone/>
            </a:pPr>
            <a:r>
              <a:rPr lang="de-AT" sz="2800" i="0">
                <a:solidFill>
                  <a:schemeClr val="dk1"/>
                </a:solidFill>
                <a:latin typeface="Open Sans"/>
                <a:ea typeface="Open Sans"/>
                <a:cs typeface="Open Sans"/>
                <a:sym typeface="Open Sans"/>
              </a:rPr>
              <a:t>Quality Gates</a:t>
            </a:r>
            <a:endParaRPr>
              <a:latin typeface="Open Sans"/>
              <a:ea typeface="Open Sans"/>
              <a:cs typeface="Open Sans"/>
              <a:sym typeface="Open Sans"/>
            </a:endParaRPr>
          </a:p>
        </p:txBody>
      </p:sp>
      <p:sp>
        <p:nvSpPr>
          <p:cNvPr id="22" name="Google Shape;241;p27">
            <a:extLst>
              <a:ext uri="{FF2B5EF4-FFF2-40B4-BE49-F238E27FC236}">
                <a16:creationId xmlns:a16="http://schemas.microsoft.com/office/drawing/2014/main" id="{911208F4-8AAA-8500-B0AD-CE903D29FD2B}"/>
              </a:ext>
            </a:extLst>
          </p:cNvPr>
          <p:cNvSpPr txBox="1"/>
          <p:nvPr/>
        </p:nvSpPr>
        <p:spPr>
          <a:xfrm>
            <a:off x="9072544" y="5401009"/>
            <a:ext cx="713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Splunk&gt;</a:t>
            </a:r>
            <a:endParaRPr sz="1200">
              <a:latin typeface="Open Sans"/>
              <a:ea typeface="Open Sans"/>
              <a:cs typeface="Open Sans"/>
              <a:sym typeface="Open Sans"/>
            </a:endParaRPr>
          </a:p>
        </p:txBody>
      </p:sp>
      <p:sp>
        <p:nvSpPr>
          <p:cNvPr id="31" name="Google Shape;258;p27">
            <a:extLst>
              <a:ext uri="{FF2B5EF4-FFF2-40B4-BE49-F238E27FC236}">
                <a16:creationId xmlns:a16="http://schemas.microsoft.com/office/drawing/2014/main" id="{A1E5A8F2-4100-D533-BCBF-363D17E41EE6}"/>
              </a:ext>
            </a:extLst>
          </p:cNvPr>
          <p:cNvSpPr/>
          <p:nvPr/>
        </p:nvSpPr>
        <p:spPr>
          <a:xfrm>
            <a:off x="9368644" y="2445017"/>
            <a:ext cx="121500" cy="139500"/>
          </a:xfrm>
          <a:prstGeom prst="rect">
            <a:avLst/>
          </a:prstGeom>
          <a:solidFill>
            <a:srgbClr val="FF000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259;p27">
            <a:extLst>
              <a:ext uri="{FF2B5EF4-FFF2-40B4-BE49-F238E27FC236}">
                <a16:creationId xmlns:a16="http://schemas.microsoft.com/office/drawing/2014/main" id="{B942770B-75F1-4264-C4ED-A534B05D9F6C}"/>
              </a:ext>
            </a:extLst>
          </p:cNvPr>
          <p:cNvSpPr/>
          <p:nvPr/>
        </p:nvSpPr>
        <p:spPr>
          <a:xfrm>
            <a:off x="9248442" y="2445017"/>
            <a:ext cx="121500" cy="139500"/>
          </a:xfrm>
          <a:prstGeom prst="rect">
            <a:avLst/>
          </a:prstGeom>
          <a:solidFill>
            <a:srgbClr val="92D05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241;p27">
            <a:extLst>
              <a:ext uri="{FF2B5EF4-FFF2-40B4-BE49-F238E27FC236}">
                <a16:creationId xmlns:a16="http://schemas.microsoft.com/office/drawing/2014/main" id="{19269CCD-C8CF-BAE1-1852-73AF9E829880}"/>
              </a:ext>
            </a:extLst>
          </p:cNvPr>
          <p:cNvSpPr txBox="1"/>
          <p:nvPr/>
        </p:nvSpPr>
        <p:spPr>
          <a:xfrm>
            <a:off x="8557509" y="1900748"/>
            <a:ext cx="1562009"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latin typeface="Open Sans"/>
                <a:ea typeface="Open Sans"/>
                <a:cs typeface="Open Sans"/>
                <a:sym typeface="Open Sans"/>
              </a:rPr>
              <a:t>Lighthouse service</a:t>
            </a:r>
            <a:endParaRPr sz="1200">
              <a:latin typeface="Open Sans"/>
              <a:ea typeface="Open Sans"/>
              <a:cs typeface="Open Sans"/>
              <a:sym typeface="Open Sans"/>
            </a:endParaRPr>
          </a:p>
        </p:txBody>
      </p:sp>
      <p:sp>
        <p:nvSpPr>
          <p:cNvPr id="8" name="Text Placeholder 2">
            <a:extLst>
              <a:ext uri="{FF2B5EF4-FFF2-40B4-BE49-F238E27FC236}">
                <a16:creationId xmlns:a16="http://schemas.microsoft.com/office/drawing/2014/main" id="{DD2C8B9A-B998-A3A8-A43C-59532339CAA2}"/>
              </a:ext>
            </a:extLst>
          </p:cNvPr>
          <p:cNvSpPr>
            <a:spLocks noGrp="1"/>
          </p:cNvSpPr>
          <p:nvPr/>
        </p:nvSpPr>
        <p:spPr>
          <a:xfrm>
            <a:off x="330072" y="245633"/>
            <a:ext cx="11640617"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t>3. Splunk-service and Open-source Contribution :</a:t>
            </a:r>
          </a:p>
        </p:txBody>
      </p:sp>
    </p:spTree>
    <p:extLst>
      <p:ext uri="{BB962C8B-B14F-4D97-AF65-F5344CB8AC3E}">
        <p14:creationId xmlns:p14="http://schemas.microsoft.com/office/powerpoint/2010/main" val="287468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1345-CA4D-CC60-955B-9125DC021106}"/>
              </a:ext>
            </a:extLst>
          </p:cNvPr>
          <p:cNvSpPr>
            <a:spLocks noGrp="1"/>
          </p:cNvSpPr>
          <p:nvPr>
            <p:ph type="title"/>
          </p:nvPr>
        </p:nvSpPr>
        <p:spPr>
          <a:xfrm>
            <a:off x="660779" y="176627"/>
            <a:ext cx="6773452" cy="621042"/>
          </a:xfrm>
        </p:spPr>
        <p:txBody>
          <a:bodyPr/>
          <a:lstStyle/>
          <a:p>
            <a:r>
              <a:rPr lang="en-US" dirty="0"/>
              <a:t>Setup the project</a:t>
            </a:r>
            <a:endParaRPr lang="en-IE" dirty="0"/>
          </a:p>
        </p:txBody>
      </p:sp>
      <p:sp>
        <p:nvSpPr>
          <p:cNvPr id="3" name="Text Placeholder 2">
            <a:extLst>
              <a:ext uri="{FF2B5EF4-FFF2-40B4-BE49-F238E27FC236}">
                <a16:creationId xmlns:a16="http://schemas.microsoft.com/office/drawing/2014/main" id="{7B0C1691-25AB-3980-765E-6D00A3CC0240}"/>
              </a:ext>
            </a:extLst>
          </p:cNvPr>
          <p:cNvSpPr>
            <a:spLocks noGrp="1"/>
          </p:cNvSpPr>
          <p:nvPr>
            <p:ph type="body" sz="quarter" idx="13"/>
          </p:nvPr>
        </p:nvSpPr>
        <p:spPr/>
        <p:txBody>
          <a:bodyPr/>
          <a:lstStyle/>
          <a:p>
            <a:endParaRPr lang="en-IE"/>
          </a:p>
        </p:txBody>
      </p:sp>
      <p:pic>
        <p:nvPicPr>
          <p:cNvPr id="10" name="Picture 9">
            <a:extLst>
              <a:ext uri="{FF2B5EF4-FFF2-40B4-BE49-F238E27FC236}">
                <a16:creationId xmlns:a16="http://schemas.microsoft.com/office/drawing/2014/main" id="{9BCDAB4C-8A1D-EA54-ADAE-B6E05DC770C7}"/>
              </a:ext>
            </a:extLst>
          </p:cNvPr>
          <p:cNvPicPr>
            <a:picLocks noChangeAspect="1"/>
          </p:cNvPicPr>
          <p:nvPr/>
        </p:nvPicPr>
        <p:blipFill>
          <a:blip r:embed="rId2"/>
          <a:stretch>
            <a:fillRect/>
          </a:stretch>
        </p:blipFill>
        <p:spPr>
          <a:xfrm>
            <a:off x="9360647" y="1377453"/>
            <a:ext cx="2156647" cy="194326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D08FC37-7742-000D-449F-B72C661A19B0}"/>
              </a:ext>
            </a:extLst>
          </p:cNvPr>
          <p:cNvPicPr>
            <a:picLocks noChangeAspect="1"/>
          </p:cNvPicPr>
          <p:nvPr/>
        </p:nvPicPr>
        <p:blipFill>
          <a:blip r:embed="rId3"/>
          <a:stretch>
            <a:fillRect/>
          </a:stretch>
        </p:blipFill>
        <p:spPr>
          <a:xfrm>
            <a:off x="483277" y="1669991"/>
            <a:ext cx="8345671" cy="2712955"/>
          </a:xfrm>
          <a:prstGeom prst="rect">
            <a:avLst/>
          </a:prstGeom>
        </p:spPr>
      </p:pic>
      <p:pic>
        <p:nvPicPr>
          <p:cNvPr id="7" name="Picture 6">
            <a:extLst>
              <a:ext uri="{FF2B5EF4-FFF2-40B4-BE49-F238E27FC236}">
                <a16:creationId xmlns:a16="http://schemas.microsoft.com/office/drawing/2014/main" id="{C6C5C5A3-F225-189F-2932-431BB3304AF7}"/>
              </a:ext>
            </a:extLst>
          </p:cNvPr>
          <p:cNvPicPr>
            <a:picLocks noChangeAspect="1"/>
          </p:cNvPicPr>
          <p:nvPr/>
        </p:nvPicPr>
        <p:blipFill>
          <a:blip r:embed="rId4"/>
          <a:stretch>
            <a:fillRect/>
          </a:stretch>
        </p:blipFill>
        <p:spPr>
          <a:xfrm>
            <a:off x="576266" y="4382946"/>
            <a:ext cx="7788886" cy="1638442"/>
          </a:xfrm>
          <a:prstGeom prst="rect">
            <a:avLst/>
          </a:prstGeom>
        </p:spPr>
      </p:pic>
    </p:spTree>
    <p:extLst>
      <p:ext uri="{BB962C8B-B14F-4D97-AF65-F5344CB8AC3E}">
        <p14:creationId xmlns:p14="http://schemas.microsoft.com/office/powerpoint/2010/main" val="341263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1345-CA4D-CC60-955B-9125DC021106}"/>
              </a:ext>
            </a:extLst>
          </p:cNvPr>
          <p:cNvSpPr>
            <a:spLocks noGrp="1"/>
          </p:cNvSpPr>
          <p:nvPr>
            <p:ph type="title"/>
          </p:nvPr>
        </p:nvSpPr>
        <p:spPr>
          <a:xfrm>
            <a:off x="660779" y="176627"/>
            <a:ext cx="6773452" cy="621042"/>
          </a:xfrm>
        </p:spPr>
        <p:txBody>
          <a:bodyPr/>
          <a:lstStyle/>
          <a:p>
            <a:r>
              <a:rPr lang="en-US" dirty="0"/>
              <a:t>Setup the project</a:t>
            </a:r>
            <a:endParaRPr lang="en-IE" dirty="0"/>
          </a:p>
        </p:txBody>
      </p:sp>
      <p:sp>
        <p:nvSpPr>
          <p:cNvPr id="3" name="Text Placeholder 2">
            <a:extLst>
              <a:ext uri="{FF2B5EF4-FFF2-40B4-BE49-F238E27FC236}">
                <a16:creationId xmlns:a16="http://schemas.microsoft.com/office/drawing/2014/main" id="{7B0C1691-25AB-3980-765E-6D00A3CC0240}"/>
              </a:ext>
            </a:extLst>
          </p:cNvPr>
          <p:cNvSpPr>
            <a:spLocks noGrp="1"/>
          </p:cNvSpPr>
          <p:nvPr>
            <p:ph type="body" sz="quarter" idx="13"/>
          </p:nvPr>
        </p:nvSpPr>
        <p:spPr/>
        <p:txBody>
          <a:bodyPr/>
          <a:lstStyle/>
          <a:p>
            <a:endParaRPr lang="en-IE"/>
          </a:p>
        </p:txBody>
      </p:sp>
      <p:sp>
        <p:nvSpPr>
          <p:cNvPr id="4" name="Text Placeholder 3">
            <a:extLst>
              <a:ext uri="{FF2B5EF4-FFF2-40B4-BE49-F238E27FC236}">
                <a16:creationId xmlns:a16="http://schemas.microsoft.com/office/drawing/2014/main" id="{5CDA4006-A2C8-2A83-04DA-0718C4440DD3}"/>
              </a:ext>
            </a:extLst>
          </p:cNvPr>
          <p:cNvSpPr>
            <a:spLocks noGrp="1"/>
          </p:cNvSpPr>
          <p:nvPr>
            <p:ph type="body" sz="quarter" idx="15"/>
          </p:nvPr>
        </p:nvSpPr>
        <p:spPr/>
        <p:txBody>
          <a:bodyPr/>
          <a:lstStyle/>
          <a:p>
            <a:endParaRPr lang="en-IE" dirty="0"/>
          </a:p>
        </p:txBody>
      </p:sp>
      <p:pic>
        <p:nvPicPr>
          <p:cNvPr id="8" name="Picture 7">
            <a:extLst>
              <a:ext uri="{FF2B5EF4-FFF2-40B4-BE49-F238E27FC236}">
                <a16:creationId xmlns:a16="http://schemas.microsoft.com/office/drawing/2014/main" id="{4DFF584D-4585-9DB1-805A-B94D8D512960}"/>
              </a:ext>
            </a:extLst>
          </p:cNvPr>
          <p:cNvPicPr>
            <a:picLocks noChangeAspect="1"/>
          </p:cNvPicPr>
          <p:nvPr/>
        </p:nvPicPr>
        <p:blipFill>
          <a:blip r:embed="rId2"/>
          <a:stretch>
            <a:fillRect/>
          </a:stretch>
        </p:blipFill>
        <p:spPr>
          <a:xfrm>
            <a:off x="1575881" y="929435"/>
            <a:ext cx="9502455" cy="5586840"/>
          </a:xfrm>
          <a:prstGeom prst="rect">
            <a:avLst/>
          </a:prstGeom>
        </p:spPr>
      </p:pic>
    </p:spTree>
    <p:extLst>
      <p:ext uri="{BB962C8B-B14F-4D97-AF65-F5344CB8AC3E}">
        <p14:creationId xmlns:p14="http://schemas.microsoft.com/office/powerpoint/2010/main" val="1494122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1345-CA4D-CC60-955B-9125DC021106}"/>
              </a:ext>
            </a:extLst>
          </p:cNvPr>
          <p:cNvSpPr>
            <a:spLocks noGrp="1"/>
          </p:cNvSpPr>
          <p:nvPr>
            <p:ph type="title"/>
          </p:nvPr>
        </p:nvSpPr>
        <p:spPr>
          <a:xfrm>
            <a:off x="660779" y="176627"/>
            <a:ext cx="6773452" cy="621042"/>
          </a:xfrm>
        </p:spPr>
        <p:txBody>
          <a:bodyPr/>
          <a:lstStyle/>
          <a:p>
            <a:r>
              <a:rPr lang="en-US"/>
              <a:t>Setup the project</a:t>
            </a:r>
            <a:endParaRPr lang="en-IE"/>
          </a:p>
        </p:txBody>
      </p:sp>
      <p:pic>
        <p:nvPicPr>
          <p:cNvPr id="5" name="Picture 4" descr="A computer screen shot of a diagram&#10;&#10;Description automatically generated">
            <a:extLst>
              <a:ext uri="{FF2B5EF4-FFF2-40B4-BE49-F238E27FC236}">
                <a16:creationId xmlns:a16="http://schemas.microsoft.com/office/drawing/2014/main" id="{1A32F5C1-1493-085E-62CD-DFFAA0160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1607" y="4195866"/>
            <a:ext cx="6476696" cy="2328556"/>
          </a:xfrm>
          <a:prstGeom prst="rect">
            <a:avLst/>
          </a:prstGeom>
        </p:spPr>
      </p:pic>
      <p:pic>
        <p:nvPicPr>
          <p:cNvPr id="6" name="Picture 5">
            <a:extLst>
              <a:ext uri="{FF2B5EF4-FFF2-40B4-BE49-F238E27FC236}">
                <a16:creationId xmlns:a16="http://schemas.microsoft.com/office/drawing/2014/main" id="{7E4A3976-7AFF-5C03-09A5-78ED0B8C767F}"/>
              </a:ext>
            </a:extLst>
          </p:cNvPr>
          <p:cNvPicPr>
            <a:picLocks noChangeAspect="1"/>
          </p:cNvPicPr>
          <p:nvPr/>
        </p:nvPicPr>
        <p:blipFill rotWithShape="1">
          <a:blip r:embed="rId3"/>
          <a:srcRect t="356" r="75610" b="49445"/>
          <a:stretch/>
        </p:blipFill>
        <p:spPr>
          <a:xfrm>
            <a:off x="733210" y="1111654"/>
            <a:ext cx="2262613" cy="1506118"/>
          </a:xfrm>
          <a:prstGeom prst="rect">
            <a:avLst/>
          </a:prstGeom>
        </p:spPr>
      </p:pic>
      <p:pic>
        <p:nvPicPr>
          <p:cNvPr id="8" name="Picture 7">
            <a:extLst>
              <a:ext uri="{FF2B5EF4-FFF2-40B4-BE49-F238E27FC236}">
                <a16:creationId xmlns:a16="http://schemas.microsoft.com/office/drawing/2014/main" id="{8C276136-5D0C-17DE-AF41-7760AF88F30C}"/>
              </a:ext>
            </a:extLst>
          </p:cNvPr>
          <p:cNvPicPr>
            <a:picLocks noChangeAspect="1"/>
          </p:cNvPicPr>
          <p:nvPr/>
        </p:nvPicPr>
        <p:blipFill rotWithShape="1">
          <a:blip r:embed="rId4"/>
          <a:srcRect l="12752" r="70602" b="36594"/>
          <a:stretch/>
        </p:blipFill>
        <p:spPr>
          <a:xfrm>
            <a:off x="1016898" y="4685891"/>
            <a:ext cx="1978925" cy="1585637"/>
          </a:xfrm>
          <a:prstGeom prst="rect">
            <a:avLst/>
          </a:prstGeom>
        </p:spPr>
      </p:pic>
      <p:cxnSp>
        <p:nvCxnSpPr>
          <p:cNvPr id="12" name="Straight Arrow Connector 11">
            <a:extLst>
              <a:ext uri="{FF2B5EF4-FFF2-40B4-BE49-F238E27FC236}">
                <a16:creationId xmlns:a16="http://schemas.microsoft.com/office/drawing/2014/main" id="{6BB61560-89B0-7739-4C7F-5A0BC1482DED}"/>
              </a:ext>
            </a:extLst>
          </p:cNvPr>
          <p:cNvCxnSpPr>
            <a:cxnSpLocks/>
          </p:cNvCxnSpPr>
          <p:nvPr/>
        </p:nvCxnSpPr>
        <p:spPr>
          <a:xfrm>
            <a:off x="3242760" y="5426828"/>
            <a:ext cx="12219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4BD1D-0D6A-352A-4DA6-9EC330041C1A}"/>
              </a:ext>
            </a:extLst>
          </p:cNvPr>
          <p:cNvCxnSpPr>
            <a:cxnSpLocks/>
          </p:cNvCxnSpPr>
          <p:nvPr/>
        </p:nvCxnSpPr>
        <p:spPr>
          <a:xfrm>
            <a:off x="3242760" y="1864713"/>
            <a:ext cx="12219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42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C541-3DC8-7E73-0C7D-7068D81B2058}"/>
              </a:ext>
            </a:extLst>
          </p:cNvPr>
          <p:cNvSpPr>
            <a:spLocks noGrp="1"/>
          </p:cNvSpPr>
          <p:nvPr>
            <p:ph type="title"/>
          </p:nvPr>
        </p:nvSpPr>
        <p:spPr>
          <a:xfrm>
            <a:off x="673749" y="95399"/>
            <a:ext cx="6773452" cy="807375"/>
          </a:xfrm>
        </p:spPr>
        <p:txBody>
          <a:bodyPr/>
          <a:lstStyle/>
          <a:p>
            <a:r>
              <a:rPr lang="en-US" dirty="0"/>
              <a:t>Create a new service</a:t>
            </a:r>
            <a:endParaRPr lang="en-IE" dirty="0"/>
          </a:p>
        </p:txBody>
      </p:sp>
      <p:sp>
        <p:nvSpPr>
          <p:cNvPr id="3" name="Text Placeholder 2">
            <a:extLst>
              <a:ext uri="{FF2B5EF4-FFF2-40B4-BE49-F238E27FC236}">
                <a16:creationId xmlns:a16="http://schemas.microsoft.com/office/drawing/2014/main" id="{00375844-0594-B652-611E-934D7B27205B}"/>
              </a:ext>
            </a:extLst>
          </p:cNvPr>
          <p:cNvSpPr>
            <a:spLocks noGrp="1"/>
          </p:cNvSpPr>
          <p:nvPr>
            <p:ph type="body" sz="quarter" idx="13"/>
          </p:nvPr>
        </p:nvSpPr>
        <p:spPr/>
        <p:txBody>
          <a:bodyPr/>
          <a:lstStyle/>
          <a:p>
            <a:endParaRPr lang="en-IE"/>
          </a:p>
        </p:txBody>
      </p:sp>
      <p:sp>
        <p:nvSpPr>
          <p:cNvPr id="4" name="Text Placeholder 3">
            <a:extLst>
              <a:ext uri="{FF2B5EF4-FFF2-40B4-BE49-F238E27FC236}">
                <a16:creationId xmlns:a16="http://schemas.microsoft.com/office/drawing/2014/main" id="{A9C83F2F-DF6D-CD1B-C82B-C560F13F1788}"/>
              </a:ext>
            </a:extLst>
          </p:cNvPr>
          <p:cNvSpPr>
            <a:spLocks noGrp="1"/>
          </p:cNvSpPr>
          <p:nvPr>
            <p:ph type="body" sz="quarter" idx="15"/>
          </p:nvPr>
        </p:nvSpPr>
        <p:spPr/>
        <p:txBody>
          <a:bodyPr/>
          <a:lstStyle/>
          <a:p>
            <a:endParaRPr lang="en-IE"/>
          </a:p>
        </p:txBody>
      </p:sp>
      <p:pic>
        <p:nvPicPr>
          <p:cNvPr id="9" name="Screen Recording 8">
            <a:hlinkClick r:id="" action="ppaction://media"/>
            <a:extLst>
              <a:ext uri="{FF2B5EF4-FFF2-40B4-BE49-F238E27FC236}">
                <a16:creationId xmlns:a16="http://schemas.microsoft.com/office/drawing/2014/main" id="{D82DA25C-2F3F-E81A-FD64-B448EB1423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571" y="902774"/>
            <a:ext cx="10869732" cy="5490089"/>
          </a:xfrm>
          <a:prstGeom prst="rect">
            <a:avLst/>
          </a:prstGeom>
        </p:spPr>
      </p:pic>
    </p:spTree>
    <p:extLst>
      <p:ext uri="{BB962C8B-B14F-4D97-AF65-F5344CB8AC3E}">
        <p14:creationId xmlns:p14="http://schemas.microsoft.com/office/powerpoint/2010/main" val="2044401906"/>
      </p:ext>
    </p:extLst>
  </p:cSld>
  <p:clrMapOvr>
    <a:masterClrMapping/>
  </p:clrMapOvr>
  <mc:AlternateContent xmlns:mc="http://schemas.openxmlformats.org/markup-compatibility/2006" xmlns:p14="http://schemas.microsoft.com/office/powerpoint/2010/main">
    <mc:Choice Requires="p14">
      <p:transition spd="slow" p14:dur="2000" advTm="71819"/>
    </mc:Choice>
    <mc:Fallback xmlns="">
      <p:transition spd="slow" advTm="7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2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681D6-C8F7-F466-17E8-E1E6DE5D267D}"/>
              </a:ext>
            </a:extLst>
          </p:cNvPr>
          <p:cNvSpPr>
            <a:spLocks noGrp="1"/>
          </p:cNvSpPr>
          <p:nvPr>
            <p:ph type="body" sz="quarter" idx="18"/>
          </p:nvPr>
        </p:nvSpPr>
        <p:spPr>
          <a:xfrm>
            <a:off x="1626500" y="1863015"/>
            <a:ext cx="5558093" cy="1210925"/>
          </a:xfrm>
        </p:spPr>
        <p:txBody>
          <a:bodyPr>
            <a:normAutofit fontScale="92500" lnSpcReduction="10000"/>
          </a:bodyPr>
          <a:lstStyle/>
          <a:p>
            <a:r>
              <a:rPr lang="en-US" sz="1400" dirty="0"/>
              <a:t>SLIs and SLOs for each stage </a:t>
            </a:r>
          </a:p>
          <a:p>
            <a:r>
              <a:rPr lang="en-US" sz="1400" dirty="0"/>
              <a:t>Job-executor service configuration</a:t>
            </a:r>
          </a:p>
          <a:p>
            <a:r>
              <a:rPr lang="en-US" sz="1400" dirty="0"/>
              <a:t>The helm chart of the application</a:t>
            </a:r>
          </a:p>
          <a:p>
            <a:r>
              <a:rPr lang="en-US" sz="1400" dirty="0"/>
              <a:t>Add all other files (tests files, service config,…)</a:t>
            </a:r>
            <a:endParaRPr lang="en-IE" sz="1400" dirty="0"/>
          </a:p>
          <a:p>
            <a:endParaRPr lang="en-US" sz="1400" dirty="0"/>
          </a:p>
        </p:txBody>
      </p:sp>
      <p:sp>
        <p:nvSpPr>
          <p:cNvPr id="3" name="Text Placeholder 2">
            <a:extLst>
              <a:ext uri="{FF2B5EF4-FFF2-40B4-BE49-F238E27FC236}">
                <a16:creationId xmlns:a16="http://schemas.microsoft.com/office/drawing/2014/main" id="{078C3592-9A5B-156F-736B-0EBB9D8D1F69}"/>
              </a:ext>
            </a:extLst>
          </p:cNvPr>
          <p:cNvSpPr>
            <a:spLocks noGrp="1"/>
          </p:cNvSpPr>
          <p:nvPr>
            <p:ph type="body" sz="quarter" idx="36"/>
          </p:nvPr>
        </p:nvSpPr>
        <p:spPr>
          <a:xfrm>
            <a:off x="621824" y="1863015"/>
            <a:ext cx="956105" cy="663649"/>
          </a:xfrm>
        </p:spPr>
        <p:txBody>
          <a:bodyPr/>
          <a:lstStyle/>
          <a:p>
            <a:r>
              <a:rPr lang="en-US" dirty="0"/>
              <a:t>01</a:t>
            </a:r>
          </a:p>
        </p:txBody>
      </p:sp>
      <p:sp>
        <p:nvSpPr>
          <p:cNvPr id="8" name="Title 7">
            <a:extLst>
              <a:ext uri="{FF2B5EF4-FFF2-40B4-BE49-F238E27FC236}">
                <a16:creationId xmlns:a16="http://schemas.microsoft.com/office/drawing/2014/main" id="{E4A376AB-850D-3A46-ADA8-3C7423D85508}"/>
              </a:ext>
            </a:extLst>
          </p:cNvPr>
          <p:cNvSpPr>
            <a:spLocks noGrp="1"/>
          </p:cNvSpPr>
          <p:nvPr>
            <p:ph type="title"/>
          </p:nvPr>
        </p:nvSpPr>
        <p:spPr/>
        <p:txBody>
          <a:bodyPr/>
          <a:lstStyle/>
          <a:p>
            <a:r>
              <a:rPr lang="en-US" dirty="0"/>
              <a:t>Add the resources</a:t>
            </a:r>
          </a:p>
        </p:txBody>
      </p:sp>
      <p:sp>
        <p:nvSpPr>
          <p:cNvPr id="9" name="Text Placeholder 8">
            <a:extLst>
              <a:ext uri="{FF2B5EF4-FFF2-40B4-BE49-F238E27FC236}">
                <a16:creationId xmlns:a16="http://schemas.microsoft.com/office/drawing/2014/main" id="{DE338A86-C290-7174-7F95-465F53ACD3F9}"/>
              </a:ext>
            </a:extLst>
          </p:cNvPr>
          <p:cNvSpPr>
            <a:spLocks noGrp="1"/>
          </p:cNvSpPr>
          <p:nvPr>
            <p:ph type="body" sz="quarter" idx="13"/>
          </p:nvPr>
        </p:nvSpPr>
        <p:spPr/>
        <p:txBody>
          <a:bodyPr/>
          <a:lstStyle/>
          <a:p>
            <a:endParaRPr lang="en-US"/>
          </a:p>
        </p:txBody>
      </p:sp>
      <p:sp>
        <p:nvSpPr>
          <p:cNvPr id="10" name="Text Placeholder 3">
            <a:extLst>
              <a:ext uri="{FF2B5EF4-FFF2-40B4-BE49-F238E27FC236}">
                <a16:creationId xmlns:a16="http://schemas.microsoft.com/office/drawing/2014/main" id="{9E871CDB-A385-7186-7818-933C74AF4C04}"/>
              </a:ext>
            </a:extLst>
          </p:cNvPr>
          <p:cNvSpPr txBox="1">
            <a:spLocks/>
          </p:cNvSpPr>
          <p:nvPr/>
        </p:nvSpPr>
        <p:spPr>
          <a:xfrm>
            <a:off x="621824" y="2951608"/>
            <a:ext cx="956105" cy="663649"/>
          </a:xfrm>
          <a:prstGeom prst="rect">
            <a:avLst/>
          </a:prstGeom>
        </p:spPr>
        <p:txBody>
          <a:bodyPr anchor="ctr">
            <a:noAutofit/>
          </a:bodyPr>
          <a:lstStyle>
            <a:lvl1pPr marL="0" indent="0" algn="ctr" defTabSz="914400" rtl="0" eaLnBrk="1" latinLnBrk="0" hangingPunct="1">
              <a:lnSpc>
                <a:spcPct val="100000"/>
              </a:lnSpc>
              <a:spcBef>
                <a:spcPts val="1000"/>
              </a:spcBef>
              <a:buClr>
                <a:schemeClr val="accent2"/>
              </a:buClr>
              <a:buSzPct val="80000"/>
              <a:buFont typeface="Calibri" panose="020F0502020204030204" pitchFamily="34" charset="0"/>
              <a:buNone/>
              <a:defRPr sz="4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Text Placeholder 6">
            <a:extLst>
              <a:ext uri="{FF2B5EF4-FFF2-40B4-BE49-F238E27FC236}">
                <a16:creationId xmlns:a16="http://schemas.microsoft.com/office/drawing/2014/main" id="{4FB26FEC-F6A1-3A92-D738-E3858C8B7390}"/>
              </a:ext>
            </a:extLst>
          </p:cNvPr>
          <p:cNvSpPr txBox="1">
            <a:spLocks/>
          </p:cNvSpPr>
          <p:nvPr/>
        </p:nvSpPr>
        <p:spPr>
          <a:xfrm>
            <a:off x="-467283" y="3498883"/>
            <a:ext cx="5291145" cy="956604"/>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2000" kern="1200">
                <a:solidFill>
                  <a:srgbClr val="323232"/>
                </a:solidFill>
                <a:latin typeface="+mj-lt"/>
                <a:ea typeface="+mn-ea"/>
                <a:cs typeface="+mn-cs"/>
              </a:defRPr>
            </a:lvl1pPr>
            <a:lvl2pPr marL="342875" indent="0" algn="l" defTabSz="914400" rtl="0" eaLnBrk="1" latinLnBrk="0" hangingPunct="1">
              <a:lnSpc>
                <a:spcPct val="90000"/>
              </a:lnSpc>
              <a:spcBef>
                <a:spcPts val="500"/>
              </a:spcBef>
              <a:buClr>
                <a:schemeClr val="accent2"/>
              </a:buClr>
              <a:buFont typeface="Arial" panose="020B0604020202020204" pitchFamily="34" charset="0"/>
              <a:buNone/>
              <a:defRPr sz="1400" kern="1200">
                <a:solidFill>
                  <a:schemeClr val="bg1">
                    <a:lumMod val="50000"/>
                  </a:schemeClr>
                </a:solidFill>
                <a:latin typeface="+mj-lt"/>
                <a:ea typeface="+mn-ea"/>
                <a:cs typeface="+mn-cs"/>
              </a:defRPr>
            </a:lvl2pPr>
            <a:lvl3pPr marL="685749" indent="0" algn="l" defTabSz="914400" rtl="0" eaLnBrk="1" latinLnBrk="0" hangingPunct="1">
              <a:lnSpc>
                <a:spcPct val="90000"/>
              </a:lnSpc>
              <a:spcBef>
                <a:spcPts val="500"/>
              </a:spcBef>
              <a:buClr>
                <a:schemeClr val="accent2"/>
              </a:buClr>
              <a:buFont typeface="Arial" panose="020B0604020202020204" pitchFamily="34" charset="0"/>
              <a:buNone/>
              <a:defRPr sz="1200" kern="1200">
                <a:solidFill>
                  <a:schemeClr val="bg1">
                    <a:lumMod val="50000"/>
                  </a:schemeClr>
                </a:solidFill>
                <a:latin typeface="+mj-lt"/>
                <a:ea typeface="+mn-ea"/>
                <a:cs typeface="+mn-cs"/>
              </a:defRPr>
            </a:lvl3pPr>
            <a:lvl4pPr marL="1028624" indent="0" algn="l" defTabSz="914400" rtl="0" eaLnBrk="1" latinLnBrk="0" hangingPunct="1">
              <a:lnSpc>
                <a:spcPct val="90000"/>
              </a:lnSpc>
              <a:spcBef>
                <a:spcPts val="500"/>
              </a:spcBef>
              <a:buClr>
                <a:schemeClr val="accent2"/>
              </a:buClr>
              <a:buFont typeface="Arial" panose="020B0604020202020204" pitchFamily="34" charset="0"/>
              <a:buNone/>
              <a:defRPr sz="1100" kern="1200">
                <a:solidFill>
                  <a:schemeClr val="bg1">
                    <a:lumMod val="50000"/>
                  </a:schemeClr>
                </a:solidFill>
                <a:latin typeface="+mj-lt"/>
                <a:ea typeface="+mn-ea"/>
                <a:cs typeface="+mn-cs"/>
              </a:defRPr>
            </a:lvl4pPr>
            <a:lvl5pPr marL="1371498" indent="0" algn="l" defTabSz="914400" rtl="0" eaLnBrk="1" latinLnBrk="0" hangingPunct="1">
              <a:lnSpc>
                <a:spcPct val="90000"/>
              </a:lnSpc>
              <a:spcBef>
                <a:spcPts val="500"/>
              </a:spcBef>
              <a:buClr>
                <a:schemeClr val="accent2"/>
              </a:buClr>
              <a:buFont typeface="Arial" panose="020B0604020202020204" pitchFamily="34" charset="0"/>
              <a:buNone/>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1" name="Text Placeholder 20">
            <a:extLst>
              <a:ext uri="{FF2B5EF4-FFF2-40B4-BE49-F238E27FC236}">
                <a16:creationId xmlns:a16="http://schemas.microsoft.com/office/drawing/2014/main" id="{AF9A9648-2D69-48B7-8945-6994A5919F87}"/>
              </a:ext>
            </a:extLst>
          </p:cNvPr>
          <p:cNvSpPr>
            <a:spLocks noGrp="1"/>
          </p:cNvSpPr>
          <p:nvPr>
            <p:ph type="body" sz="quarter" idx="41"/>
          </p:nvPr>
        </p:nvSpPr>
        <p:spPr/>
        <p:txBody>
          <a:bodyPr/>
          <a:lstStyle/>
          <a:p>
            <a:endParaRPr lang="en-US" dirty="0"/>
          </a:p>
        </p:txBody>
      </p:sp>
      <p:sp>
        <p:nvSpPr>
          <p:cNvPr id="23" name="Text Placeholder 22">
            <a:extLst>
              <a:ext uri="{FF2B5EF4-FFF2-40B4-BE49-F238E27FC236}">
                <a16:creationId xmlns:a16="http://schemas.microsoft.com/office/drawing/2014/main" id="{503FAB32-B105-57F5-0799-BE44378CB44E}"/>
              </a:ext>
            </a:extLst>
          </p:cNvPr>
          <p:cNvSpPr>
            <a:spLocks noGrp="1"/>
          </p:cNvSpPr>
          <p:nvPr>
            <p:ph type="body" sz="quarter" idx="38"/>
          </p:nvPr>
        </p:nvSpPr>
        <p:spPr/>
        <p:txBody>
          <a:bodyPr/>
          <a:lstStyle/>
          <a:p>
            <a:endParaRPr lang="en-US"/>
          </a:p>
        </p:txBody>
      </p:sp>
      <p:sp>
        <p:nvSpPr>
          <p:cNvPr id="25" name="Text Placeholder 24">
            <a:extLst>
              <a:ext uri="{FF2B5EF4-FFF2-40B4-BE49-F238E27FC236}">
                <a16:creationId xmlns:a16="http://schemas.microsoft.com/office/drawing/2014/main" id="{883C9E9B-CEFA-1124-200C-5A1C6D287AD4}"/>
              </a:ext>
            </a:extLst>
          </p:cNvPr>
          <p:cNvSpPr>
            <a:spLocks noGrp="1"/>
          </p:cNvSpPr>
          <p:nvPr>
            <p:ph type="body" sz="quarter" idx="42"/>
          </p:nvPr>
        </p:nvSpPr>
        <p:spPr/>
        <p:txBody>
          <a:bodyPr/>
          <a:lstStyle/>
          <a:p>
            <a:endParaRPr lang="en-US"/>
          </a:p>
        </p:txBody>
      </p:sp>
      <p:sp>
        <p:nvSpPr>
          <p:cNvPr id="27" name="Text Placeholder 26">
            <a:extLst>
              <a:ext uri="{FF2B5EF4-FFF2-40B4-BE49-F238E27FC236}">
                <a16:creationId xmlns:a16="http://schemas.microsoft.com/office/drawing/2014/main" id="{4D168B6B-8DA6-38D6-5D19-D16DAB2EFA72}"/>
              </a:ext>
            </a:extLst>
          </p:cNvPr>
          <p:cNvSpPr>
            <a:spLocks noGrp="1"/>
          </p:cNvSpPr>
          <p:nvPr>
            <p:ph type="body" sz="quarter" idx="43"/>
          </p:nvPr>
        </p:nvSpPr>
        <p:spPr/>
        <p:txBody>
          <a:bodyPr/>
          <a:lstStyle/>
          <a:p>
            <a:endParaRPr lang="en-US" dirty="0"/>
          </a:p>
        </p:txBody>
      </p:sp>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24B51591-9C34-343A-C415-8C4E9461C2AC}"/>
                  </a:ext>
                </a:extLst>
              </p:cNvPr>
              <p:cNvGraphicFramePr>
                <a:graphicFrameLocks noChangeAspect="1"/>
              </p:cNvGraphicFramePr>
              <p:nvPr>
                <p:extLst>
                  <p:ext uri="{D42A27DB-BD31-4B8C-83A1-F6EECF244321}">
                    <p14:modId xmlns:p14="http://schemas.microsoft.com/office/powerpoint/2010/main" val="585126268"/>
                  </p:ext>
                </p:extLst>
              </p:nvPr>
            </p:nvGraphicFramePr>
            <p:xfrm>
              <a:off x="4067402" y="1469924"/>
              <a:ext cx="1018463" cy="572885"/>
            </p:xfrm>
            <a:graphic>
              <a:graphicData uri="http://schemas.microsoft.com/office/powerpoint/2016/slidezoom">
                <pslz:sldZm>
                  <pslz:sldZmObj sldId="671" cId="3296955355">
                    <pslz:zmPr id="{D81C7984-84D0-481F-967D-F87B8C8B25B2}" returnToParent="0" transitionDur="1000">
                      <p166:blipFill xmlns:p166="http://schemas.microsoft.com/office/powerpoint/2016/6/main">
                        <a:blip r:embed="rId2"/>
                        <a:stretch>
                          <a:fillRect/>
                        </a:stretch>
                      </p166:blipFill>
                      <p166:spPr xmlns:p166="http://schemas.microsoft.com/office/powerpoint/2016/6/main">
                        <a:xfrm>
                          <a:off x="0" y="0"/>
                          <a:ext cx="1018463" cy="572885"/>
                        </a:xfrm>
                        <a:prstGeom prst="rect">
                          <a:avLst/>
                        </a:prstGeom>
                        <a:ln w="3175">
                          <a:solidFill>
                            <a:prstClr val="ltGray"/>
                          </a:solidFill>
                        </a:ln>
                      </p166:spPr>
                    </pslz:zmPr>
                  </pslz:sldZmObj>
                </pslz:sldZm>
              </a:graphicData>
            </a:graphic>
          </p:graphicFrame>
        </mc:Choice>
        <mc:Fallback xmlns="">
          <p:pic>
            <p:nvPicPr>
              <p:cNvPr id="43" name="Slide Zoom 42">
                <a:hlinkClick r:id="rId3" action="ppaction://hlinksldjump"/>
                <a:extLst>
                  <a:ext uri="{FF2B5EF4-FFF2-40B4-BE49-F238E27FC236}">
                    <a16:creationId xmlns:a16="http://schemas.microsoft.com/office/drawing/2014/main" id="{24B51591-9C34-343A-C415-8C4E9461C2AC}"/>
                  </a:ext>
                </a:extLst>
              </p:cNvPr>
              <p:cNvPicPr>
                <a:picLocks noGrp="1" noRot="1" noChangeAspect="1" noMove="1" noResize="1" noEditPoints="1" noAdjustHandles="1" noChangeArrowheads="1" noChangeShapeType="1"/>
              </p:cNvPicPr>
              <p:nvPr/>
            </p:nvPicPr>
            <p:blipFill>
              <a:blip r:embed="rId4"/>
              <a:stretch>
                <a:fillRect/>
              </a:stretch>
            </p:blipFill>
            <p:spPr>
              <a:xfrm>
                <a:off x="4067402" y="1469924"/>
                <a:ext cx="1018463" cy="572885"/>
              </a:xfrm>
              <a:prstGeom prst="rect">
                <a:avLst/>
              </a:prstGeom>
              <a:ln w="3175">
                <a:solidFill>
                  <a:prstClr val="ltGray"/>
                </a:solidFill>
              </a:ln>
            </p:spPr>
          </p:pic>
        </mc:Fallback>
      </mc:AlternateContent>
    </p:spTree>
    <p:extLst>
      <p:ext uri="{BB962C8B-B14F-4D97-AF65-F5344CB8AC3E}">
        <p14:creationId xmlns:p14="http://schemas.microsoft.com/office/powerpoint/2010/main" val="338680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4A376AB-850D-3A46-ADA8-3C7423D85508}"/>
              </a:ext>
            </a:extLst>
          </p:cNvPr>
          <p:cNvSpPr>
            <a:spLocks noGrp="1"/>
          </p:cNvSpPr>
          <p:nvPr>
            <p:ph type="title"/>
          </p:nvPr>
        </p:nvSpPr>
        <p:spPr/>
        <p:txBody>
          <a:bodyPr/>
          <a:lstStyle/>
          <a:p>
            <a:r>
              <a:rPr lang="en-US" dirty="0"/>
              <a:t>Add the resources</a:t>
            </a:r>
          </a:p>
        </p:txBody>
      </p:sp>
      <p:sp>
        <p:nvSpPr>
          <p:cNvPr id="9" name="Text Placeholder 8">
            <a:extLst>
              <a:ext uri="{FF2B5EF4-FFF2-40B4-BE49-F238E27FC236}">
                <a16:creationId xmlns:a16="http://schemas.microsoft.com/office/drawing/2014/main" id="{DE338A86-C290-7174-7F95-465F53ACD3F9}"/>
              </a:ext>
            </a:extLst>
          </p:cNvPr>
          <p:cNvSpPr>
            <a:spLocks noGrp="1"/>
          </p:cNvSpPr>
          <p:nvPr>
            <p:ph type="body" sz="quarter" idx="13"/>
          </p:nvPr>
        </p:nvSpPr>
        <p:spPr/>
        <p:txBody>
          <a:bodyPr/>
          <a:lstStyle/>
          <a:p>
            <a:endParaRPr lang="en-US"/>
          </a:p>
        </p:txBody>
      </p:sp>
      <p:sp>
        <p:nvSpPr>
          <p:cNvPr id="10" name="Text Placeholder 3">
            <a:extLst>
              <a:ext uri="{FF2B5EF4-FFF2-40B4-BE49-F238E27FC236}">
                <a16:creationId xmlns:a16="http://schemas.microsoft.com/office/drawing/2014/main" id="{9E871CDB-A385-7186-7818-933C74AF4C04}"/>
              </a:ext>
            </a:extLst>
          </p:cNvPr>
          <p:cNvSpPr txBox="1">
            <a:spLocks/>
          </p:cNvSpPr>
          <p:nvPr/>
        </p:nvSpPr>
        <p:spPr>
          <a:xfrm>
            <a:off x="621824" y="2951608"/>
            <a:ext cx="956105" cy="663649"/>
          </a:xfrm>
          <a:prstGeom prst="rect">
            <a:avLst/>
          </a:prstGeom>
        </p:spPr>
        <p:txBody>
          <a:bodyPr anchor="ctr">
            <a:noAutofit/>
          </a:bodyPr>
          <a:lstStyle>
            <a:lvl1pPr marL="0" indent="0" algn="ctr" defTabSz="914400" rtl="0" eaLnBrk="1" latinLnBrk="0" hangingPunct="1">
              <a:lnSpc>
                <a:spcPct val="100000"/>
              </a:lnSpc>
              <a:spcBef>
                <a:spcPts val="1000"/>
              </a:spcBef>
              <a:buClr>
                <a:schemeClr val="accent2"/>
              </a:buClr>
              <a:buSzPct val="80000"/>
              <a:buFont typeface="Calibri" panose="020F0502020204030204" pitchFamily="34" charset="0"/>
              <a:buNone/>
              <a:defRPr sz="4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Text Placeholder 6">
            <a:extLst>
              <a:ext uri="{FF2B5EF4-FFF2-40B4-BE49-F238E27FC236}">
                <a16:creationId xmlns:a16="http://schemas.microsoft.com/office/drawing/2014/main" id="{4FB26FEC-F6A1-3A92-D738-E3858C8B7390}"/>
              </a:ext>
            </a:extLst>
          </p:cNvPr>
          <p:cNvSpPr txBox="1">
            <a:spLocks/>
          </p:cNvSpPr>
          <p:nvPr/>
        </p:nvSpPr>
        <p:spPr>
          <a:xfrm>
            <a:off x="-467283" y="3498883"/>
            <a:ext cx="5291145" cy="956604"/>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2000" kern="1200">
                <a:solidFill>
                  <a:srgbClr val="323232"/>
                </a:solidFill>
                <a:latin typeface="+mj-lt"/>
                <a:ea typeface="+mn-ea"/>
                <a:cs typeface="+mn-cs"/>
              </a:defRPr>
            </a:lvl1pPr>
            <a:lvl2pPr marL="342875" indent="0" algn="l" defTabSz="914400" rtl="0" eaLnBrk="1" latinLnBrk="0" hangingPunct="1">
              <a:lnSpc>
                <a:spcPct val="90000"/>
              </a:lnSpc>
              <a:spcBef>
                <a:spcPts val="500"/>
              </a:spcBef>
              <a:buClr>
                <a:schemeClr val="accent2"/>
              </a:buClr>
              <a:buFont typeface="Arial" panose="020B0604020202020204" pitchFamily="34" charset="0"/>
              <a:buNone/>
              <a:defRPr sz="1400" kern="1200">
                <a:solidFill>
                  <a:schemeClr val="bg1">
                    <a:lumMod val="50000"/>
                  </a:schemeClr>
                </a:solidFill>
                <a:latin typeface="+mj-lt"/>
                <a:ea typeface="+mn-ea"/>
                <a:cs typeface="+mn-cs"/>
              </a:defRPr>
            </a:lvl2pPr>
            <a:lvl3pPr marL="685749" indent="0" algn="l" defTabSz="914400" rtl="0" eaLnBrk="1" latinLnBrk="0" hangingPunct="1">
              <a:lnSpc>
                <a:spcPct val="90000"/>
              </a:lnSpc>
              <a:spcBef>
                <a:spcPts val="500"/>
              </a:spcBef>
              <a:buClr>
                <a:schemeClr val="accent2"/>
              </a:buClr>
              <a:buFont typeface="Arial" panose="020B0604020202020204" pitchFamily="34" charset="0"/>
              <a:buNone/>
              <a:defRPr sz="1200" kern="1200">
                <a:solidFill>
                  <a:schemeClr val="bg1">
                    <a:lumMod val="50000"/>
                  </a:schemeClr>
                </a:solidFill>
                <a:latin typeface="+mj-lt"/>
                <a:ea typeface="+mn-ea"/>
                <a:cs typeface="+mn-cs"/>
              </a:defRPr>
            </a:lvl3pPr>
            <a:lvl4pPr marL="1028624" indent="0" algn="l" defTabSz="914400" rtl="0" eaLnBrk="1" latinLnBrk="0" hangingPunct="1">
              <a:lnSpc>
                <a:spcPct val="90000"/>
              </a:lnSpc>
              <a:spcBef>
                <a:spcPts val="500"/>
              </a:spcBef>
              <a:buClr>
                <a:schemeClr val="accent2"/>
              </a:buClr>
              <a:buFont typeface="Arial" panose="020B0604020202020204" pitchFamily="34" charset="0"/>
              <a:buNone/>
              <a:defRPr sz="1100" kern="1200">
                <a:solidFill>
                  <a:schemeClr val="bg1">
                    <a:lumMod val="50000"/>
                  </a:schemeClr>
                </a:solidFill>
                <a:latin typeface="+mj-lt"/>
                <a:ea typeface="+mn-ea"/>
                <a:cs typeface="+mn-cs"/>
              </a:defRPr>
            </a:lvl4pPr>
            <a:lvl5pPr marL="1371498" indent="0" algn="l" defTabSz="914400" rtl="0" eaLnBrk="1" latinLnBrk="0" hangingPunct="1">
              <a:lnSpc>
                <a:spcPct val="90000"/>
              </a:lnSpc>
              <a:spcBef>
                <a:spcPts val="500"/>
              </a:spcBef>
              <a:buClr>
                <a:schemeClr val="accent2"/>
              </a:buClr>
              <a:buFont typeface="Arial" panose="020B0604020202020204" pitchFamily="34" charset="0"/>
              <a:buNone/>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9" name="Picture 28">
            <a:extLst>
              <a:ext uri="{FF2B5EF4-FFF2-40B4-BE49-F238E27FC236}">
                <a16:creationId xmlns:a16="http://schemas.microsoft.com/office/drawing/2014/main" id="{F1746CD2-A35E-AC6E-39DF-58FDBDA237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81366" y="1957585"/>
            <a:ext cx="9965661" cy="4225415"/>
          </a:xfrm>
          <a:prstGeom prst="rect">
            <a:avLst/>
          </a:prstGeom>
        </p:spPr>
      </p:pic>
      <p:sp>
        <p:nvSpPr>
          <p:cNvPr id="30" name="TextBox 29">
            <a:extLst>
              <a:ext uri="{FF2B5EF4-FFF2-40B4-BE49-F238E27FC236}">
                <a16:creationId xmlns:a16="http://schemas.microsoft.com/office/drawing/2014/main" id="{81C6C1AE-BCC7-41F4-A38B-E0F1D1323402}"/>
              </a:ext>
            </a:extLst>
          </p:cNvPr>
          <p:cNvSpPr txBox="1"/>
          <p:nvPr/>
        </p:nvSpPr>
        <p:spPr>
          <a:xfrm>
            <a:off x="1073285" y="1405739"/>
            <a:ext cx="10045429" cy="307777"/>
          </a:xfrm>
          <a:prstGeom prst="rect">
            <a:avLst/>
          </a:prstGeom>
          <a:noFill/>
        </p:spPr>
        <p:txBody>
          <a:bodyPr wrap="square" rtlCol="0">
            <a:spAutoFit/>
          </a:bodyPr>
          <a:lstStyle/>
          <a:p>
            <a:r>
              <a:rPr lang="en-US" sz="1400" dirty="0">
                <a:solidFill>
                  <a:srgbClr val="000000"/>
                </a:solidFill>
                <a:latin typeface="JetBrains Mono"/>
              </a:rPr>
              <a:t>keptn add-resource --project=PROJECT --stage=STAGE --service=SERVICE --resource=FILEPATH_LOCAL --</a:t>
            </a:r>
            <a:r>
              <a:rPr lang="en-US" sz="1400" dirty="0" err="1">
                <a:solidFill>
                  <a:srgbClr val="000000"/>
                </a:solidFill>
                <a:latin typeface="JetBrains Mono"/>
              </a:rPr>
              <a:t>resourceUri</a:t>
            </a:r>
            <a:r>
              <a:rPr lang="en-US" sz="1400" dirty="0">
                <a:solidFill>
                  <a:srgbClr val="000000"/>
                </a:solidFill>
                <a:latin typeface="JetBrains Mono"/>
              </a:rPr>
              <a:t>=FILEPATH_GIT</a:t>
            </a:r>
          </a:p>
        </p:txBody>
      </p:sp>
    </p:spTree>
    <p:extLst>
      <p:ext uri="{BB962C8B-B14F-4D97-AF65-F5344CB8AC3E}">
        <p14:creationId xmlns:p14="http://schemas.microsoft.com/office/powerpoint/2010/main" val="335611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4A376AB-850D-3A46-ADA8-3C7423D85508}"/>
              </a:ext>
            </a:extLst>
          </p:cNvPr>
          <p:cNvSpPr>
            <a:spLocks noGrp="1"/>
          </p:cNvSpPr>
          <p:nvPr>
            <p:ph type="title"/>
          </p:nvPr>
        </p:nvSpPr>
        <p:spPr/>
        <p:txBody>
          <a:bodyPr/>
          <a:lstStyle/>
          <a:p>
            <a:r>
              <a:rPr lang="en-US" dirty="0"/>
              <a:t>Add the resources</a:t>
            </a:r>
          </a:p>
        </p:txBody>
      </p:sp>
      <p:sp>
        <p:nvSpPr>
          <p:cNvPr id="9" name="Text Placeholder 8">
            <a:extLst>
              <a:ext uri="{FF2B5EF4-FFF2-40B4-BE49-F238E27FC236}">
                <a16:creationId xmlns:a16="http://schemas.microsoft.com/office/drawing/2014/main" id="{DE338A86-C290-7174-7F95-465F53ACD3F9}"/>
              </a:ext>
            </a:extLst>
          </p:cNvPr>
          <p:cNvSpPr>
            <a:spLocks noGrp="1"/>
          </p:cNvSpPr>
          <p:nvPr>
            <p:ph type="body" sz="quarter" idx="13"/>
          </p:nvPr>
        </p:nvSpPr>
        <p:spPr/>
        <p:txBody>
          <a:bodyPr/>
          <a:lstStyle/>
          <a:p>
            <a:endParaRPr lang="en-US"/>
          </a:p>
        </p:txBody>
      </p:sp>
      <p:sp>
        <p:nvSpPr>
          <p:cNvPr id="10" name="Text Placeholder 3">
            <a:extLst>
              <a:ext uri="{FF2B5EF4-FFF2-40B4-BE49-F238E27FC236}">
                <a16:creationId xmlns:a16="http://schemas.microsoft.com/office/drawing/2014/main" id="{9E871CDB-A385-7186-7818-933C74AF4C04}"/>
              </a:ext>
            </a:extLst>
          </p:cNvPr>
          <p:cNvSpPr txBox="1">
            <a:spLocks/>
          </p:cNvSpPr>
          <p:nvPr/>
        </p:nvSpPr>
        <p:spPr>
          <a:xfrm>
            <a:off x="621824" y="2951608"/>
            <a:ext cx="956105" cy="663649"/>
          </a:xfrm>
          <a:prstGeom prst="rect">
            <a:avLst/>
          </a:prstGeom>
        </p:spPr>
        <p:txBody>
          <a:bodyPr anchor="ctr">
            <a:noAutofit/>
          </a:bodyPr>
          <a:lstStyle>
            <a:lvl1pPr marL="0" indent="0" algn="ctr" defTabSz="914400" rtl="0" eaLnBrk="1" latinLnBrk="0" hangingPunct="1">
              <a:lnSpc>
                <a:spcPct val="100000"/>
              </a:lnSpc>
              <a:spcBef>
                <a:spcPts val="1000"/>
              </a:spcBef>
              <a:buClr>
                <a:schemeClr val="accent2"/>
              </a:buClr>
              <a:buSzPct val="80000"/>
              <a:buFont typeface="Calibri" panose="020F0502020204030204" pitchFamily="34" charset="0"/>
              <a:buNone/>
              <a:defRPr sz="4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Text Placeholder 6">
            <a:extLst>
              <a:ext uri="{FF2B5EF4-FFF2-40B4-BE49-F238E27FC236}">
                <a16:creationId xmlns:a16="http://schemas.microsoft.com/office/drawing/2014/main" id="{4FB26FEC-F6A1-3A92-D738-E3858C8B7390}"/>
              </a:ext>
            </a:extLst>
          </p:cNvPr>
          <p:cNvSpPr txBox="1">
            <a:spLocks/>
          </p:cNvSpPr>
          <p:nvPr/>
        </p:nvSpPr>
        <p:spPr>
          <a:xfrm>
            <a:off x="-467283" y="3498883"/>
            <a:ext cx="5291145" cy="956604"/>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2000" kern="1200">
                <a:solidFill>
                  <a:srgbClr val="323232"/>
                </a:solidFill>
                <a:latin typeface="+mj-lt"/>
                <a:ea typeface="+mn-ea"/>
                <a:cs typeface="+mn-cs"/>
              </a:defRPr>
            </a:lvl1pPr>
            <a:lvl2pPr marL="342875" indent="0" algn="l" defTabSz="914400" rtl="0" eaLnBrk="1" latinLnBrk="0" hangingPunct="1">
              <a:lnSpc>
                <a:spcPct val="90000"/>
              </a:lnSpc>
              <a:spcBef>
                <a:spcPts val="500"/>
              </a:spcBef>
              <a:buClr>
                <a:schemeClr val="accent2"/>
              </a:buClr>
              <a:buFont typeface="Arial" panose="020B0604020202020204" pitchFamily="34" charset="0"/>
              <a:buNone/>
              <a:defRPr sz="1400" kern="1200">
                <a:solidFill>
                  <a:schemeClr val="bg1">
                    <a:lumMod val="50000"/>
                  </a:schemeClr>
                </a:solidFill>
                <a:latin typeface="+mj-lt"/>
                <a:ea typeface="+mn-ea"/>
                <a:cs typeface="+mn-cs"/>
              </a:defRPr>
            </a:lvl2pPr>
            <a:lvl3pPr marL="685749" indent="0" algn="l" defTabSz="914400" rtl="0" eaLnBrk="1" latinLnBrk="0" hangingPunct="1">
              <a:lnSpc>
                <a:spcPct val="90000"/>
              </a:lnSpc>
              <a:spcBef>
                <a:spcPts val="500"/>
              </a:spcBef>
              <a:buClr>
                <a:schemeClr val="accent2"/>
              </a:buClr>
              <a:buFont typeface="Arial" panose="020B0604020202020204" pitchFamily="34" charset="0"/>
              <a:buNone/>
              <a:defRPr sz="1200" kern="1200">
                <a:solidFill>
                  <a:schemeClr val="bg1">
                    <a:lumMod val="50000"/>
                  </a:schemeClr>
                </a:solidFill>
                <a:latin typeface="+mj-lt"/>
                <a:ea typeface="+mn-ea"/>
                <a:cs typeface="+mn-cs"/>
              </a:defRPr>
            </a:lvl3pPr>
            <a:lvl4pPr marL="1028624" indent="0" algn="l" defTabSz="914400" rtl="0" eaLnBrk="1" latinLnBrk="0" hangingPunct="1">
              <a:lnSpc>
                <a:spcPct val="90000"/>
              </a:lnSpc>
              <a:spcBef>
                <a:spcPts val="500"/>
              </a:spcBef>
              <a:buClr>
                <a:schemeClr val="accent2"/>
              </a:buClr>
              <a:buFont typeface="Arial" panose="020B0604020202020204" pitchFamily="34" charset="0"/>
              <a:buNone/>
              <a:defRPr sz="1100" kern="1200">
                <a:solidFill>
                  <a:schemeClr val="bg1">
                    <a:lumMod val="50000"/>
                  </a:schemeClr>
                </a:solidFill>
                <a:latin typeface="+mj-lt"/>
                <a:ea typeface="+mn-ea"/>
                <a:cs typeface="+mn-cs"/>
              </a:defRPr>
            </a:lvl4pPr>
            <a:lvl5pPr marL="1371498" indent="0" algn="l" defTabSz="914400" rtl="0" eaLnBrk="1" latinLnBrk="0" hangingPunct="1">
              <a:lnSpc>
                <a:spcPct val="90000"/>
              </a:lnSpc>
              <a:spcBef>
                <a:spcPts val="500"/>
              </a:spcBef>
              <a:buClr>
                <a:schemeClr val="accent2"/>
              </a:buClr>
              <a:buFont typeface="Arial" panose="020B0604020202020204" pitchFamily="34" charset="0"/>
              <a:buNone/>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7BBE5443-BDEC-9FDE-BA4A-BCE8B2564D0E}"/>
              </a:ext>
            </a:extLst>
          </p:cNvPr>
          <p:cNvPicPr>
            <a:picLocks noChangeAspect="1"/>
          </p:cNvPicPr>
          <p:nvPr/>
        </p:nvPicPr>
        <p:blipFill>
          <a:blip r:embed="rId2"/>
          <a:stretch>
            <a:fillRect/>
          </a:stretch>
        </p:blipFill>
        <p:spPr>
          <a:xfrm>
            <a:off x="771462" y="1606026"/>
            <a:ext cx="5507407" cy="517305"/>
          </a:xfrm>
          <a:prstGeom prst="rect">
            <a:avLst/>
          </a:prstGeom>
        </p:spPr>
      </p:pic>
      <p:pic>
        <p:nvPicPr>
          <p:cNvPr id="5" name="Picture 4">
            <a:extLst>
              <a:ext uri="{FF2B5EF4-FFF2-40B4-BE49-F238E27FC236}">
                <a16:creationId xmlns:a16="http://schemas.microsoft.com/office/drawing/2014/main" id="{9A3D6D81-D4A5-40F4-7ECF-23226E17F638}"/>
              </a:ext>
            </a:extLst>
          </p:cNvPr>
          <p:cNvPicPr>
            <a:picLocks noChangeAspect="1"/>
          </p:cNvPicPr>
          <p:nvPr/>
        </p:nvPicPr>
        <p:blipFill>
          <a:blip r:embed="rId3"/>
          <a:stretch>
            <a:fillRect/>
          </a:stretch>
        </p:blipFill>
        <p:spPr>
          <a:xfrm>
            <a:off x="7931682" y="1619108"/>
            <a:ext cx="2413464" cy="2644050"/>
          </a:xfrm>
          <a:prstGeom prst="rect">
            <a:avLst/>
          </a:prstGeom>
        </p:spPr>
      </p:pic>
      <p:pic>
        <p:nvPicPr>
          <p:cNvPr id="7" name="Picture 6">
            <a:extLst>
              <a:ext uri="{FF2B5EF4-FFF2-40B4-BE49-F238E27FC236}">
                <a16:creationId xmlns:a16="http://schemas.microsoft.com/office/drawing/2014/main" id="{292A594D-8E2F-2A84-B87C-86CD21AFCA99}"/>
              </a:ext>
            </a:extLst>
          </p:cNvPr>
          <p:cNvPicPr>
            <a:picLocks noChangeAspect="1"/>
          </p:cNvPicPr>
          <p:nvPr/>
        </p:nvPicPr>
        <p:blipFill>
          <a:blip r:embed="rId4"/>
          <a:stretch>
            <a:fillRect/>
          </a:stretch>
        </p:blipFill>
        <p:spPr>
          <a:xfrm>
            <a:off x="771462" y="2661961"/>
            <a:ext cx="2630292" cy="3882605"/>
          </a:xfrm>
          <a:prstGeom prst="rect">
            <a:avLst/>
          </a:prstGeom>
        </p:spPr>
      </p:pic>
      <p:pic>
        <p:nvPicPr>
          <p:cNvPr id="13" name="Picture 12">
            <a:extLst>
              <a:ext uri="{FF2B5EF4-FFF2-40B4-BE49-F238E27FC236}">
                <a16:creationId xmlns:a16="http://schemas.microsoft.com/office/drawing/2014/main" id="{F3B03847-8959-1D14-C340-073835FBAE5B}"/>
              </a:ext>
            </a:extLst>
          </p:cNvPr>
          <p:cNvPicPr>
            <a:picLocks noChangeAspect="1"/>
          </p:cNvPicPr>
          <p:nvPr/>
        </p:nvPicPr>
        <p:blipFill>
          <a:blip r:embed="rId5"/>
          <a:stretch>
            <a:fillRect/>
          </a:stretch>
        </p:blipFill>
        <p:spPr>
          <a:xfrm>
            <a:off x="4571733" y="2452271"/>
            <a:ext cx="2682472" cy="4092295"/>
          </a:xfrm>
          <a:prstGeom prst="rect">
            <a:avLst/>
          </a:prstGeom>
        </p:spPr>
      </p:pic>
      <p:sp>
        <p:nvSpPr>
          <p:cNvPr id="14" name="TextBox 13">
            <a:extLst>
              <a:ext uri="{FF2B5EF4-FFF2-40B4-BE49-F238E27FC236}">
                <a16:creationId xmlns:a16="http://schemas.microsoft.com/office/drawing/2014/main" id="{61141A05-31EF-6C6C-EEF4-994AE20DE6CF}"/>
              </a:ext>
            </a:extLst>
          </p:cNvPr>
          <p:cNvSpPr txBox="1"/>
          <p:nvPr/>
        </p:nvSpPr>
        <p:spPr>
          <a:xfrm>
            <a:off x="1433649" y="1341087"/>
            <a:ext cx="1134453" cy="307777"/>
          </a:xfrm>
          <a:prstGeom prst="rect">
            <a:avLst/>
          </a:prstGeom>
          <a:noFill/>
        </p:spPr>
        <p:txBody>
          <a:bodyPr wrap="square" rtlCol="0">
            <a:spAutoFit/>
          </a:bodyPr>
          <a:lstStyle/>
          <a:p>
            <a:pPr algn="ctr"/>
            <a:r>
              <a:rPr lang="en-US" sz="1400" b="1" dirty="0" err="1">
                <a:solidFill>
                  <a:srgbClr val="000000"/>
                </a:solidFill>
                <a:latin typeface="Courier New" panose="02070309020205020404" pitchFamily="49" charset="0"/>
                <a:cs typeface="Courier New" panose="02070309020205020404" pitchFamily="49" charset="0"/>
              </a:rPr>
              <a:t>sli.yaml</a:t>
            </a:r>
            <a:endParaRPr lang="en-US" sz="1400" b="1" dirty="0">
              <a:solidFill>
                <a:srgbClr val="000000"/>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72030B40-F979-1E1E-E259-CCF5BF6633CB}"/>
              </a:ext>
            </a:extLst>
          </p:cNvPr>
          <p:cNvSpPr txBox="1"/>
          <p:nvPr/>
        </p:nvSpPr>
        <p:spPr>
          <a:xfrm>
            <a:off x="8110066" y="1253440"/>
            <a:ext cx="1134453" cy="307777"/>
          </a:xfrm>
          <a:prstGeom prst="rect">
            <a:avLst/>
          </a:prstGeom>
          <a:noFill/>
        </p:spPr>
        <p:txBody>
          <a:bodyPr wrap="square" rtlCol="0">
            <a:spAutoFit/>
          </a:bodyPr>
          <a:lstStyle/>
          <a:p>
            <a:pPr algn="ctr"/>
            <a:r>
              <a:rPr lang="en-US" sz="1400" b="1" dirty="0" err="1">
                <a:solidFill>
                  <a:srgbClr val="000000"/>
                </a:solidFill>
                <a:latin typeface="Courier New" panose="02070309020205020404" pitchFamily="49" charset="0"/>
                <a:cs typeface="Courier New" panose="02070309020205020404" pitchFamily="49" charset="0"/>
              </a:rPr>
              <a:t>slo.yaml</a:t>
            </a:r>
            <a:endParaRPr lang="en-US" sz="1400" b="1" dirty="0">
              <a:solidFill>
                <a:srgbClr val="000000"/>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E8F4DF9E-648A-88BE-42BE-3828C4B06A9C}"/>
              </a:ext>
            </a:extLst>
          </p:cNvPr>
          <p:cNvSpPr txBox="1"/>
          <p:nvPr/>
        </p:nvSpPr>
        <p:spPr>
          <a:xfrm>
            <a:off x="692946" y="2298382"/>
            <a:ext cx="1134453" cy="261610"/>
          </a:xfrm>
          <a:prstGeom prst="rect">
            <a:avLst/>
          </a:prstGeom>
          <a:noFill/>
        </p:spPr>
        <p:txBody>
          <a:bodyPr wrap="square" rtlCol="0">
            <a:spAutoFit/>
          </a:bodyPr>
          <a:lstStyle/>
          <a:p>
            <a:pPr algn="ctr"/>
            <a:r>
              <a:rPr lang="en-US" sz="1100" b="1" dirty="0" err="1">
                <a:solidFill>
                  <a:srgbClr val="000000"/>
                </a:solidFill>
                <a:latin typeface="Courier New" panose="02070309020205020404" pitchFamily="49" charset="0"/>
                <a:cs typeface="Courier New" panose="02070309020205020404" pitchFamily="49" charset="0"/>
              </a:rPr>
              <a:t>config.yaml</a:t>
            </a:r>
            <a:endParaRPr lang="en-US" sz="11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4976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465A-9CFF-9B38-77AA-AC57F52DCD01}"/>
              </a:ext>
            </a:extLst>
          </p:cNvPr>
          <p:cNvSpPr>
            <a:spLocks noGrp="1"/>
          </p:cNvSpPr>
          <p:nvPr>
            <p:ph type="title"/>
          </p:nvPr>
        </p:nvSpPr>
        <p:spPr>
          <a:xfrm>
            <a:off x="637048" y="188913"/>
            <a:ext cx="10917903" cy="718316"/>
          </a:xfrm>
        </p:spPr>
        <p:txBody>
          <a:bodyPr/>
          <a:lstStyle/>
          <a:p>
            <a:r>
              <a:rPr lang="en-US"/>
              <a:t>Agenda</a:t>
            </a:r>
            <a:endParaRPr lang="en-IE"/>
          </a:p>
        </p:txBody>
      </p:sp>
      <p:sp>
        <p:nvSpPr>
          <p:cNvPr id="3" name="Text Placeholder 2">
            <a:extLst>
              <a:ext uri="{FF2B5EF4-FFF2-40B4-BE49-F238E27FC236}">
                <a16:creationId xmlns:a16="http://schemas.microsoft.com/office/drawing/2014/main" id="{2A8C8B3E-2556-CA4A-32E8-D794DE84F65D}"/>
              </a:ext>
            </a:extLst>
          </p:cNvPr>
          <p:cNvSpPr>
            <a:spLocks noGrp="1"/>
          </p:cNvSpPr>
          <p:nvPr>
            <p:ph type="body" sz="quarter" idx="14"/>
          </p:nvPr>
        </p:nvSpPr>
        <p:spPr/>
        <p:txBody>
          <a:bodyPr/>
          <a:lstStyle/>
          <a:p>
            <a:r>
              <a:rPr lang="en-US" dirty="0"/>
              <a:t>What is Keptn?</a:t>
            </a:r>
          </a:p>
          <a:p>
            <a:endParaRPr lang="en-US" dirty="0"/>
          </a:p>
          <a:p>
            <a:r>
              <a:rPr lang="en-US" dirty="0"/>
              <a:t>Objectives</a:t>
            </a:r>
          </a:p>
          <a:p>
            <a:endParaRPr lang="en-US" dirty="0"/>
          </a:p>
          <a:p>
            <a:r>
              <a:rPr lang="en-IE" dirty="0"/>
              <a:t>Splunk service &amp; Open-source contribution</a:t>
            </a:r>
          </a:p>
          <a:p>
            <a:endParaRPr lang="fr-FR" dirty="0"/>
          </a:p>
          <a:p>
            <a:r>
              <a:rPr lang="fr-FR" dirty="0"/>
              <a:t>Keptn &amp; Bird</a:t>
            </a:r>
          </a:p>
          <a:p>
            <a:pPr marL="0" indent="0">
              <a:buNone/>
            </a:pPr>
            <a:endParaRPr lang="en-IE" dirty="0"/>
          </a:p>
          <a:p>
            <a:endParaRPr lang="en-IE" dirty="0"/>
          </a:p>
        </p:txBody>
      </p:sp>
    </p:spTree>
    <p:extLst>
      <p:ext uri="{BB962C8B-B14F-4D97-AF65-F5344CB8AC3E}">
        <p14:creationId xmlns:p14="http://schemas.microsoft.com/office/powerpoint/2010/main" val="156898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681D6-C8F7-F466-17E8-E1E6DE5D267D}"/>
              </a:ext>
            </a:extLst>
          </p:cNvPr>
          <p:cNvSpPr>
            <a:spLocks noGrp="1"/>
          </p:cNvSpPr>
          <p:nvPr>
            <p:ph type="body" sz="quarter" idx="18"/>
          </p:nvPr>
        </p:nvSpPr>
        <p:spPr>
          <a:xfrm>
            <a:off x="1620920" y="1863014"/>
            <a:ext cx="5558093" cy="1210925"/>
          </a:xfrm>
        </p:spPr>
        <p:txBody>
          <a:bodyPr>
            <a:normAutofit fontScale="85000" lnSpcReduction="20000"/>
          </a:bodyPr>
          <a:lstStyle/>
          <a:p>
            <a:r>
              <a:rPr lang="en-US" sz="1800" dirty="0"/>
              <a:t>SLIs and SLOs for each stage</a:t>
            </a:r>
          </a:p>
          <a:p>
            <a:r>
              <a:rPr lang="en-US" sz="1800" dirty="0"/>
              <a:t>Job-executor configuration</a:t>
            </a:r>
          </a:p>
          <a:p>
            <a:r>
              <a:rPr lang="en-US" sz="1800" dirty="0"/>
              <a:t>The helm chart of the service</a:t>
            </a:r>
          </a:p>
          <a:p>
            <a:r>
              <a:rPr lang="en-US" sz="1800" dirty="0"/>
              <a:t>Add all other files (tests files, service config,…)</a:t>
            </a:r>
          </a:p>
          <a:p>
            <a:endParaRPr lang="en-US" sz="1800" dirty="0"/>
          </a:p>
        </p:txBody>
      </p:sp>
      <p:sp>
        <p:nvSpPr>
          <p:cNvPr id="3" name="Text Placeholder 2">
            <a:extLst>
              <a:ext uri="{FF2B5EF4-FFF2-40B4-BE49-F238E27FC236}">
                <a16:creationId xmlns:a16="http://schemas.microsoft.com/office/drawing/2014/main" id="{078C3592-9A5B-156F-736B-0EBB9D8D1F69}"/>
              </a:ext>
            </a:extLst>
          </p:cNvPr>
          <p:cNvSpPr>
            <a:spLocks noGrp="1"/>
          </p:cNvSpPr>
          <p:nvPr>
            <p:ph type="body" sz="quarter" idx="36"/>
          </p:nvPr>
        </p:nvSpPr>
        <p:spPr>
          <a:xfrm>
            <a:off x="621824" y="1863015"/>
            <a:ext cx="956105" cy="663649"/>
          </a:xfrm>
        </p:spPr>
        <p:txBody>
          <a:bodyPr/>
          <a:lstStyle/>
          <a:p>
            <a:r>
              <a:rPr lang="en-US" dirty="0"/>
              <a:t>01</a:t>
            </a:r>
          </a:p>
        </p:txBody>
      </p:sp>
      <p:sp>
        <p:nvSpPr>
          <p:cNvPr id="4" name="Text Placeholder 3">
            <a:extLst>
              <a:ext uri="{FF2B5EF4-FFF2-40B4-BE49-F238E27FC236}">
                <a16:creationId xmlns:a16="http://schemas.microsoft.com/office/drawing/2014/main" id="{897E7BBF-57FF-AAB1-4ABE-4D33B67ADE8D}"/>
              </a:ext>
            </a:extLst>
          </p:cNvPr>
          <p:cNvSpPr>
            <a:spLocks noGrp="1"/>
          </p:cNvSpPr>
          <p:nvPr>
            <p:ph type="body" sz="quarter" idx="38"/>
          </p:nvPr>
        </p:nvSpPr>
        <p:spPr>
          <a:xfrm>
            <a:off x="621824" y="3376552"/>
            <a:ext cx="956105" cy="663649"/>
          </a:xfrm>
        </p:spPr>
        <p:txBody>
          <a:bodyPr/>
          <a:lstStyle/>
          <a:p>
            <a:r>
              <a:rPr lang="en-US" dirty="0"/>
              <a:t>02</a:t>
            </a:r>
          </a:p>
        </p:txBody>
      </p:sp>
      <p:sp>
        <p:nvSpPr>
          <p:cNvPr id="5" name="Text Placeholder 4">
            <a:extLst>
              <a:ext uri="{FF2B5EF4-FFF2-40B4-BE49-F238E27FC236}">
                <a16:creationId xmlns:a16="http://schemas.microsoft.com/office/drawing/2014/main" id="{78059932-0247-ECF9-4D8F-D20DB8F130EC}"/>
              </a:ext>
            </a:extLst>
          </p:cNvPr>
          <p:cNvSpPr>
            <a:spLocks noGrp="1"/>
          </p:cNvSpPr>
          <p:nvPr>
            <p:ph type="body" sz="quarter" idx="41"/>
          </p:nvPr>
        </p:nvSpPr>
        <p:spPr>
          <a:xfrm>
            <a:off x="1620920" y="3375643"/>
            <a:ext cx="5291145" cy="956604"/>
          </a:xfrm>
        </p:spPr>
        <p:txBody>
          <a:bodyPr/>
          <a:lstStyle/>
          <a:p>
            <a:r>
              <a:rPr lang="en-US" dirty="0"/>
              <a:t>Install the provider (</a:t>
            </a:r>
            <a:r>
              <a:rPr lang="en-US" b="1" dirty="0" err="1"/>
              <a:t>splunk</a:t>
            </a:r>
            <a:r>
              <a:rPr lang="en-US" b="1" dirty="0"/>
              <a:t>-provider</a:t>
            </a:r>
            <a:r>
              <a:rPr lang="en-US" dirty="0"/>
              <a:t>)		</a:t>
            </a:r>
          </a:p>
          <a:p>
            <a:endParaRPr lang="en-US" dirty="0"/>
          </a:p>
        </p:txBody>
      </p:sp>
      <p:sp>
        <p:nvSpPr>
          <p:cNvPr id="8" name="Title 7">
            <a:extLst>
              <a:ext uri="{FF2B5EF4-FFF2-40B4-BE49-F238E27FC236}">
                <a16:creationId xmlns:a16="http://schemas.microsoft.com/office/drawing/2014/main" id="{E4A376AB-850D-3A46-ADA8-3C7423D85508}"/>
              </a:ext>
            </a:extLst>
          </p:cNvPr>
          <p:cNvSpPr>
            <a:spLocks noGrp="1"/>
          </p:cNvSpPr>
          <p:nvPr>
            <p:ph type="title"/>
          </p:nvPr>
        </p:nvSpPr>
        <p:spPr>
          <a:xfrm>
            <a:off x="621824" y="98122"/>
            <a:ext cx="10908597" cy="468000"/>
          </a:xfrm>
        </p:spPr>
        <p:txBody>
          <a:bodyPr/>
          <a:lstStyle/>
          <a:p>
            <a:r>
              <a:rPr lang="en-US" sz="3600" dirty="0"/>
              <a:t>Add the resources</a:t>
            </a:r>
          </a:p>
        </p:txBody>
      </p:sp>
      <p:sp>
        <p:nvSpPr>
          <p:cNvPr id="10" name="Text Placeholder 3">
            <a:extLst>
              <a:ext uri="{FF2B5EF4-FFF2-40B4-BE49-F238E27FC236}">
                <a16:creationId xmlns:a16="http://schemas.microsoft.com/office/drawing/2014/main" id="{9E871CDB-A385-7186-7818-933C74AF4C04}"/>
              </a:ext>
            </a:extLst>
          </p:cNvPr>
          <p:cNvSpPr txBox="1">
            <a:spLocks/>
          </p:cNvSpPr>
          <p:nvPr/>
        </p:nvSpPr>
        <p:spPr>
          <a:xfrm>
            <a:off x="621824" y="2951608"/>
            <a:ext cx="956105" cy="663649"/>
          </a:xfrm>
          <a:prstGeom prst="rect">
            <a:avLst/>
          </a:prstGeom>
        </p:spPr>
        <p:txBody>
          <a:bodyPr anchor="ctr">
            <a:noAutofit/>
          </a:bodyPr>
          <a:lstStyle>
            <a:lvl1pPr marL="0" indent="0" algn="ctr" defTabSz="914400" rtl="0" eaLnBrk="1" latinLnBrk="0" hangingPunct="1">
              <a:lnSpc>
                <a:spcPct val="100000"/>
              </a:lnSpc>
              <a:spcBef>
                <a:spcPts val="1000"/>
              </a:spcBef>
              <a:buClr>
                <a:schemeClr val="accent2"/>
              </a:buClr>
              <a:buSzPct val="80000"/>
              <a:buFont typeface="Calibri" panose="020F0502020204030204" pitchFamily="34" charset="0"/>
              <a:buNone/>
              <a:defRPr sz="4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Text Placeholder 6">
            <a:extLst>
              <a:ext uri="{FF2B5EF4-FFF2-40B4-BE49-F238E27FC236}">
                <a16:creationId xmlns:a16="http://schemas.microsoft.com/office/drawing/2014/main" id="{4FB26FEC-F6A1-3A92-D738-E3858C8B7390}"/>
              </a:ext>
            </a:extLst>
          </p:cNvPr>
          <p:cNvSpPr txBox="1">
            <a:spLocks/>
          </p:cNvSpPr>
          <p:nvPr/>
        </p:nvSpPr>
        <p:spPr>
          <a:xfrm>
            <a:off x="1620921" y="4017494"/>
            <a:ext cx="5291145" cy="956604"/>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2000" kern="1200">
                <a:solidFill>
                  <a:srgbClr val="323232"/>
                </a:solidFill>
                <a:latin typeface="+mj-lt"/>
                <a:ea typeface="+mn-ea"/>
                <a:cs typeface="+mn-cs"/>
              </a:defRPr>
            </a:lvl1pPr>
            <a:lvl2pPr marL="342875" indent="0" algn="l" defTabSz="914400" rtl="0" eaLnBrk="1" latinLnBrk="0" hangingPunct="1">
              <a:lnSpc>
                <a:spcPct val="90000"/>
              </a:lnSpc>
              <a:spcBef>
                <a:spcPts val="500"/>
              </a:spcBef>
              <a:buClr>
                <a:schemeClr val="accent2"/>
              </a:buClr>
              <a:buFont typeface="Arial" panose="020B0604020202020204" pitchFamily="34" charset="0"/>
              <a:buNone/>
              <a:defRPr sz="1400" kern="1200">
                <a:solidFill>
                  <a:schemeClr val="bg1">
                    <a:lumMod val="50000"/>
                  </a:schemeClr>
                </a:solidFill>
                <a:latin typeface="+mj-lt"/>
                <a:ea typeface="+mn-ea"/>
                <a:cs typeface="+mn-cs"/>
              </a:defRPr>
            </a:lvl2pPr>
            <a:lvl3pPr marL="685749" indent="0" algn="l" defTabSz="914400" rtl="0" eaLnBrk="1" latinLnBrk="0" hangingPunct="1">
              <a:lnSpc>
                <a:spcPct val="90000"/>
              </a:lnSpc>
              <a:spcBef>
                <a:spcPts val="500"/>
              </a:spcBef>
              <a:buClr>
                <a:schemeClr val="accent2"/>
              </a:buClr>
              <a:buFont typeface="Arial" panose="020B0604020202020204" pitchFamily="34" charset="0"/>
              <a:buNone/>
              <a:defRPr sz="1200" kern="1200">
                <a:solidFill>
                  <a:schemeClr val="bg1">
                    <a:lumMod val="50000"/>
                  </a:schemeClr>
                </a:solidFill>
                <a:latin typeface="+mj-lt"/>
                <a:ea typeface="+mn-ea"/>
                <a:cs typeface="+mn-cs"/>
              </a:defRPr>
            </a:lvl3pPr>
            <a:lvl4pPr marL="1028624" indent="0" algn="l" defTabSz="914400" rtl="0" eaLnBrk="1" latinLnBrk="0" hangingPunct="1">
              <a:lnSpc>
                <a:spcPct val="90000"/>
              </a:lnSpc>
              <a:spcBef>
                <a:spcPts val="500"/>
              </a:spcBef>
              <a:buClr>
                <a:schemeClr val="accent2"/>
              </a:buClr>
              <a:buFont typeface="Arial" panose="020B0604020202020204" pitchFamily="34" charset="0"/>
              <a:buNone/>
              <a:defRPr sz="1100" kern="1200">
                <a:solidFill>
                  <a:schemeClr val="bg1">
                    <a:lumMod val="50000"/>
                  </a:schemeClr>
                </a:solidFill>
                <a:latin typeface="+mj-lt"/>
                <a:ea typeface="+mn-ea"/>
                <a:cs typeface="+mn-cs"/>
              </a:defRPr>
            </a:lvl4pPr>
            <a:lvl5pPr marL="1371498" indent="0" algn="l" defTabSz="914400" rtl="0" eaLnBrk="1" latinLnBrk="0" hangingPunct="1">
              <a:lnSpc>
                <a:spcPct val="90000"/>
              </a:lnSpc>
              <a:spcBef>
                <a:spcPts val="500"/>
              </a:spcBef>
              <a:buClr>
                <a:schemeClr val="accent2"/>
              </a:buClr>
              <a:buFont typeface="Arial" panose="020B0604020202020204" pitchFamily="34" charset="0"/>
              <a:buNone/>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9503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7653-E59E-4DED-B80F-6089DBDD3D19}"/>
              </a:ext>
            </a:extLst>
          </p:cNvPr>
          <p:cNvSpPr>
            <a:spLocks noGrp="1"/>
          </p:cNvSpPr>
          <p:nvPr>
            <p:ph type="title"/>
          </p:nvPr>
        </p:nvSpPr>
        <p:spPr>
          <a:xfrm>
            <a:off x="637618" y="55541"/>
            <a:ext cx="10917903" cy="718316"/>
          </a:xfrm>
        </p:spPr>
        <p:txBody>
          <a:bodyPr/>
          <a:lstStyle/>
          <a:p>
            <a:r>
              <a:rPr lang="en-US" sz="3600" dirty="0"/>
              <a:t>Install the Splunk service</a:t>
            </a:r>
          </a:p>
        </p:txBody>
      </p:sp>
      <p:sp>
        <p:nvSpPr>
          <p:cNvPr id="3" name="Text Placeholder 2">
            <a:extLst>
              <a:ext uri="{FF2B5EF4-FFF2-40B4-BE49-F238E27FC236}">
                <a16:creationId xmlns:a16="http://schemas.microsoft.com/office/drawing/2014/main" id="{92CE3927-2A14-D56B-2377-67933C2481DB}"/>
              </a:ext>
            </a:extLst>
          </p:cNvPr>
          <p:cNvSpPr>
            <a:spLocks noGrp="1"/>
          </p:cNvSpPr>
          <p:nvPr>
            <p:ph type="body" sz="quarter" idx="14"/>
          </p:nvPr>
        </p:nvSpPr>
        <p:spPr/>
        <p:txBody>
          <a:bodyPr/>
          <a:lstStyle/>
          <a:p>
            <a:endParaRPr lang="en-US" dirty="0"/>
          </a:p>
        </p:txBody>
      </p:sp>
      <p:pic>
        <p:nvPicPr>
          <p:cNvPr id="5" name="Picture 4" descr="A screenshot of a computer code&#10;&#10;Description automatically generated">
            <a:extLst>
              <a:ext uri="{FF2B5EF4-FFF2-40B4-BE49-F238E27FC236}">
                <a16:creationId xmlns:a16="http://schemas.microsoft.com/office/drawing/2014/main" id="{1F84E58E-4049-838F-CB70-26FBF4D6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2820" y="1470991"/>
            <a:ext cx="3696216" cy="3753374"/>
          </a:xfrm>
          <a:prstGeom prst="rect">
            <a:avLst/>
          </a:prstGeom>
        </p:spPr>
      </p:pic>
      <p:pic>
        <p:nvPicPr>
          <p:cNvPr id="7" name="Picture 6">
            <a:extLst>
              <a:ext uri="{FF2B5EF4-FFF2-40B4-BE49-F238E27FC236}">
                <a16:creationId xmlns:a16="http://schemas.microsoft.com/office/drawing/2014/main" id="{EFB68781-341B-3247-67CC-79C8AA47FF6A}"/>
              </a:ext>
            </a:extLst>
          </p:cNvPr>
          <p:cNvPicPr>
            <a:picLocks noChangeAspect="1"/>
          </p:cNvPicPr>
          <p:nvPr/>
        </p:nvPicPr>
        <p:blipFill>
          <a:blip r:embed="rId3"/>
          <a:stretch>
            <a:fillRect/>
          </a:stretch>
        </p:blipFill>
        <p:spPr>
          <a:xfrm>
            <a:off x="732964" y="1533096"/>
            <a:ext cx="6005080" cy="1623201"/>
          </a:xfrm>
          <a:prstGeom prst="rect">
            <a:avLst/>
          </a:prstGeom>
        </p:spPr>
      </p:pic>
      <p:sp>
        <p:nvSpPr>
          <p:cNvPr id="8" name="TextBox 7">
            <a:extLst>
              <a:ext uri="{FF2B5EF4-FFF2-40B4-BE49-F238E27FC236}">
                <a16:creationId xmlns:a16="http://schemas.microsoft.com/office/drawing/2014/main" id="{A191D9F5-6C03-CF2B-6A76-F9449D163B6A}"/>
              </a:ext>
            </a:extLst>
          </p:cNvPr>
          <p:cNvSpPr txBox="1"/>
          <p:nvPr/>
        </p:nvSpPr>
        <p:spPr>
          <a:xfrm>
            <a:off x="732964" y="3882146"/>
            <a:ext cx="6964857" cy="600164"/>
          </a:xfrm>
          <a:prstGeom prst="rect">
            <a:avLst/>
          </a:prstGeom>
          <a:noFill/>
        </p:spPr>
        <p:txBody>
          <a:bodyPr wrap="square" rtlCol="0">
            <a:spAutoFit/>
          </a:bodyPr>
          <a:lstStyle/>
          <a:p>
            <a:r>
              <a:rPr lang="en-US" sz="1100" dirty="0">
                <a:solidFill>
                  <a:srgbClr val="000000"/>
                </a:solidFill>
              </a:rPr>
              <a:t>helm upgrade --install -n keptn </a:t>
            </a:r>
            <a:r>
              <a:rPr lang="en-US" sz="1100" dirty="0" err="1">
                <a:solidFill>
                  <a:srgbClr val="000000"/>
                </a:solidFill>
              </a:rPr>
              <a:t>splunk</a:t>
            </a:r>
            <a:r>
              <a:rPr lang="en-US" sz="1100" dirty="0">
                <a:solidFill>
                  <a:srgbClr val="000000"/>
                </a:solidFill>
              </a:rPr>
              <a:t>-service \</a:t>
            </a:r>
          </a:p>
          <a:p>
            <a:r>
              <a:rPr lang="en-US" sz="1100" dirty="0">
                <a:solidFill>
                  <a:srgbClr val="000000"/>
                </a:solidFill>
                <a:hlinkClick r:id="rId4"/>
              </a:rPr>
              <a:t>https://github.com/ECL2022PAI01/splunk-service/releases/download/0.3.3/splunk-service-0.3.3.tgz</a:t>
            </a:r>
            <a:r>
              <a:rPr lang="en-US" sz="1100" dirty="0">
                <a:solidFill>
                  <a:srgbClr val="000000"/>
                </a:solidFill>
              </a:rPr>
              <a:t> \</a:t>
            </a:r>
          </a:p>
          <a:p>
            <a:r>
              <a:rPr lang="en-US" sz="1100" dirty="0">
                <a:solidFill>
                  <a:srgbClr val="000000"/>
                </a:solidFill>
              </a:rPr>
              <a:t>--set </a:t>
            </a:r>
            <a:r>
              <a:rPr lang="en-US" sz="1100" dirty="0" err="1">
                <a:solidFill>
                  <a:srgbClr val="000000"/>
                </a:solidFill>
              </a:rPr>
              <a:t>splunkservice.existingSecret</a:t>
            </a:r>
            <a:r>
              <a:rPr lang="en-US" sz="1100" dirty="0">
                <a:solidFill>
                  <a:srgbClr val="000000"/>
                </a:solidFill>
              </a:rPr>
              <a:t>=</a:t>
            </a:r>
            <a:r>
              <a:rPr lang="en-US" sz="1100" dirty="0" err="1">
                <a:solidFill>
                  <a:srgbClr val="000000"/>
                </a:solidFill>
              </a:rPr>
              <a:t>splunk</a:t>
            </a:r>
            <a:r>
              <a:rPr lang="en-US" sz="1100" dirty="0">
                <a:solidFill>
                  <a:srgbClr val="000000"/>
                </a:solidFill>
              </a:rPr>
              <a:t>-service-secret</a:t>
            </a:r>
          </a:p>
        </p:txBody>
      </p:sp>
      <p:sp>
        <p:nvSpPr>
          <p:cNvPr id="9" name="TextBox 8">
            <a:extLst>
              <a:ext uri="{FF2B5EF4-FFF2-40B4-BE49-F238E27FC236}">
                <a16:creationId xmlns:a16="http://schemas.microsoft.com/office/drawing/2014/main" id="{71DD6B08-0A45-D506-A76B-0F99F997D337}"/>
              </a:ext>
            </a:extLst>
          </p:cNvPr>
          <p:cNvSpPr txBox="1"/>
          <p:nvPr/>
        </p:nvSpPr>
        <p:spPr>
          <a:xfrm>
            <a:off x="5648528" y="5387009"/>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426BF140-EB41-7874-0E4C-427431D508D3}"/>
              </a:ext>
            </a:extLst>
          </p:cNvPr>
          <p:cNvSpPr txBox="1"/>
          <p:nvPr/>
        </p:nvSpPr>
        <p:spPr>
          <a:xfrm>
            <a:off x="907915" y="3203643"/>
            <a:ext cx="5804170" cy="276999"/>
          </a:xfrm>
          <a:prstGeom prst="rect">
            <a:avLst/>
          </a:prstGeom>
          <a:noFill/>
        </p:spPr>
        <p:txBody>
          <a:bodyPr wrap="square" rtlCol="0">
            <a:spAutoFit/>
          </a:bodyPr>
          <a:lstStyle/>
          <a:p>
            <a:pPr algn="ctr"/>
            <a:r>
              <a:rPr lang="en-US" sz="1200" b="1" dirty="0">
                <a:solidFill>
                  <a:srgbClr val="000000"/>
                </a:solidFill>
              </a:rPr>
              <a:t>Documentation of the </a:t>
            </a:r>
            <a:r>
              <a:rPr lang="en-US" sz="1200" b="1" dirty="0" err="1">
                <a:solidFill>
                  <a:srgbClr val="000000"/>
                </a:solidFill>
              </a:rPr>
              <a:t>splunk</a:t>
            </a:r>
            <a:r>
              <a:rPr lang="en-US" sz="1200" b="1" dirty="0">
                <a:solidFill>
                  <a:srgbClr val="000000"/>
                </a:solidFill>
              </a:rPr>
              <a:t>-service</a:t>
            </a:r>
          </a:p>
        </p:txBody>
      </p:sp>
      <p:sp>
        <p:nvSpPr>
          <p:cNvPr id="11" name="TextBox 10">
            <a:extLst>
              <a:ext uri="{FF2B5EF4-FFF2-40B4-BE49-F238E27FC236}">
                <a16:creationId xmlns:a16="http://schemas.microsoft.com/office/drawing/2014/main" id="{63F065AF-21C9-25CB-439A-93137E404BA2}"/>
              </a:ext>
            </a:extLst>
          </p:cNvPr>
          <p:cNvSpPr txBox="1"/>
          <p:nvPr/>
        </p:nvSpPr>
        <p:spPr>
          <a:xfrm>
            <a:off x="7762820" y="5291847"/>
            <a:ext cx="3758198" cy="307777"/>
          </a:xfrm>
          <a:prstGeom prst="rect">
            <a:avLst/>
          </a:prstGeom>
          <a:noFill/>
        </p:spPr>
        <p:txBody>
          <a:bodyPr wrap="square" rtlCol="0">
            <a:spAutoFit/>
          </a:bodyPr>
          <a:lstStyle/>
          <a:p>
            <a:pPr algn="ctr"/>
            <a:r>
              <a:rPr lang="en-US" sz="1400" b="1" dirty="0">
                <a:solidFill>
                  <a:srgbClr val="000000"/>
                </a:solidFill>
              </a:rPr>
              <a:t>Secret containing splunk instance creds</a:t>
            </a:r>
          </a:p>
        </p:txBody>
      </p:sp>
      <p:pic>
        <p:nvPicPr>
          <p:cNvPr id="13" name="Picture 12">
            <a:extLst>
              <a:ext uri="{FF2B5EF4-FFF2-40B4-BE49-F238E27FC236}">
                <a16:creationId xmlns:a16="http://schemas.microsoft.com/office/drawing/2014/main" id="{E80EB5CB-80E6-235C-5CCD-536C9CB5B0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7915" y="5372213"/>
            <a:ext cx="6193824" cy="464162"/>
          </a:xfrm>
          <a:prstGeom prst="rect">
            <a:avLst/>
          </a:prstGeom>
        </p:spPr>
      </p:pic>
      <p:sp>
        <p:nvSpPr>
          <p:cNvPr id="16" name="Arrow: Down 15">
            <a:extLst>
              <a:ext uri="{FF2B5EF4-FFF2-40B4-BE49-F238E27FC236}">
                <a16:creationId xmlns:a16="http://schemas.microsoft.com/office/drawing/2014/main" id="{ECB67EE8-042F-1116-67FE-5FAB10C7C7AD}"/>
              </a:ext>
            </a:extLst>
          </p:cNvPr>
          <p:cNvSpPr/>
          <p:nvPr/>
        </p:nvSpPr>
        <p:spPr>
          <a:xfrm>
            <a:off x="3009090" y="4559967"/>
            <a:ext cx="460442" cy="6248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54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7653-E59E-4DED-B80F-6089DBDD3D19}"/>
              </a:ext>
            </a:extLst>
          </p:cNvPr>
          <p:cNvSpPr>
            <a:spLocks noGrp="1"/>
          </p:cNvSpPr>
          <p:nvPr>
            <p:ph type="title"/>
          </p:nvPr>
        </p:nvSpPr>
        <p:spPr>
          <a:xfrm>
            <a:off x="637618" y="68061"/>
            <a:ext cx="10917903" cy="718316"/>
          </a:xfrm>
        </p:spPr>
        <p:txBody>
          <a:bodyPr/>
          <a:lstStyle/>
          <a:p>
            <a:r>
              <a:rPr lang="en-US" sz="3600" dirty="0"/>
              <a:t>Install the Splunk service</a:t>
            </a:r>
          </a:p>
        </p:txBody>
      </p:sp>
      <p:sp>
        <p:nvSpPr>
          <p:cNvPr id="3" name="Text Placeholder 2">
            <a:extLst>
              <a:ext uri="{FF2B5EF4-FFF2-40B4-BE49-F238E27FC236}">
                <a16:creationId xmlns:a16="http://schemas.microsoft.com/office/drawing/2014/main" id="{92CE3927-2A14-D56B-2377-67933C2481DB}"/>
              </a:ext>
            </a:extLst>
          </p:cNvPr>
          <p:cNvSpPr>
            <a:spLocks noGrp="1"/>
          </p:cNvSpPr>
          <p:nvPr>
            <p:ph type="body" sz="quarter" idx="14"/>
          </p:nvPr>
        </p:nvSpPr>
        <p:spPr/>
        <p:txBody>
          <a:bodyPr/>
          <a:lstStyle/>
          <a:p>
            <a:pPr marL="0" indent="0">
              <a:buNone/>
            </a:pPr>
            <a:endParaRPr lang="en-US" dirty="0"/>
          </a:p>
        </p:txBody>
      </p:sp>
      <p:sp>
        <p:nvSpPr>
          <p:cNvPr id="9" name="TextBox 8">
            <a:extLst>
              <a:ext uri="{FF2B5EF4-FFF2-40B4-BE49-F238E27FC236}">
                <a16:creationId xmlns:a16="http://schemas.microsoft.com/office/drawing/2014/main" id="{71DD6B08-0A45-D506-A76B-0F99F997D337}"/>
              </a:ext>
            </a:extLst>
          </p:cNvPr>
          <p:cNvSpPr txBox="1"/>
          <p:nvPr/>
        </p:nvSpPr>
        <p:spPr>
          <a:xfrm>
            <a:off x="5648528" y="5387009"/>
            <a:ext cx="184731" cy="369332"/>
          </a:xfrm>
          <a:prstGeom prst="rect">
            <a:avLst/>
          </a:prstGeom>
          <a:noFill/>
        </p:spPr>
        <p:txBody>
          <a:bodyPr wrap="none" rtlCol="0">
            <a:spAutoFit/>
          </a:bodyPr>
          <a:lstStyle/>
          <a:p>
            <a:endParaRPr lang="en-US" dirty="0"/>
          </a:p>
        </p:txBody>
      </p:sp>
      <p:pic>
        <p:nvPicPr>
          <p:cNvPr id="13" name="Picture 12">
            <a:extLst>
              <a:ext uri="{FF2B5EF4-FFF2-40B4-BE49-F238E27FC236}">
                <a16:creationId xmlns:a16="http://schemas.microsoft.com/office/drawing/2014/main" id="{E80EB5CB-80E6-235C-5CCD-536C9CB5B0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7668" y="2194511"/>
            <a:ext cx="6193824" cy="464162"/>
          </a:xfrm>
          <a:prstGeom prst="rect">
            <a:avLst/>
          </a:prstGeom>
        </p:spPr>
      </p:pic>
      <p:sp>
        <p:nvSpPr>
          <p:cNvPr id="4" name="Arrow: Down 3">
            <a:extLst>
              <a:ext uri="{FF2B5EF4-FFF2-40B4-BE49-F238E27FC236}">
                <a16:creationId xmlns:a16="http://schemas.microsoft.com/office/drawing/2014/main" id="{CDFBAB3D-4A0A-4456-91F0-69FC895670E1}"/>
              </a:ext>
            </a:extLst>
          </p:cNvPr>
          <p:cNvSpPr/>
          <p:nvPr/>
        </p:nvSpPr>
        <p:spPr>
          <a:xfrm rot="1385078">
            <a:off x="3064486" y="2824723"/>
            <a:ext cx="207523" cy="800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74CD4C4-5DA7-B14C-2B3E-F8807EE72676}"/>
              </a:ext>
            </a:extLst>
          </p:cNvPr>
          <p:cNvSpPr txBox="1"/>
          <p:nvPr/>
        </p:nvSpPr>
        <p:spPr>
          <a:xfrm>
            <a:off x="1008707" y="3904034"/>
            <a:ext cx="2885873" cy="1077218"/>
          </a:xfrm>
          <a:prstGeom prst="rect">
            <a:avLst/>
          </a:prstGeom>
          <a:noFill/>
        </p:spPr>
        <p:txBody>
          <a:bodyPr wrap="square" rtlCol="0">
            <a:spAutoFit/>
          </a:bodyPr>
          <a:lstStyle/>
          <a:p>
            <a:pPr algn="ctr"/>
            <a:r>
              <a:rPr lang="en-US" sz="1600" dirty="0">
                <a:latin typeface="+mj-lt"/>
              </a:rPr>
              <a:t>The distributor </a:t>
            </a:r>
          </a:p>
          <a:p>
            <a:pPr algn="ctr"/>
            <a:endParaRPr lang="en-US" sz="1600" dirty="0">
              <a:latin typeface="+mj-lt"/>
            </a:endParaRPr>
          </a:p>
          <a:p>
            <a:pPr algn="just"/>
            <a:r>
              <a:rPr lang="en-US" sz="1600" dirty="0">
                <a:solidFill>
                  <a:srgbClr val="000000"/>
                </a:solidFill>
                <a:latin typeface="+mj-lt"/>
              </a:rPr>
              <a:t>Receives events from keptn and dispatch them to the service</a:t>
            </a:r>
          </a:p>
        </p:txBody>
      </p:sp>
      <p:sp>
        <p:nvSpPr>
          <p:cNvPr id="12" name="TextBox 11">
            <a:extLst>
              <a:ext uri="{FF2B5EF4-FFF2-40B4-BE49-F238E27FC236}">
                <a16:creationId xmlns:a16="http://schemas.microsoft.com/office/drawing/2014/main" id="{C5FD4008-62FC-5281-64E9-EB60086EB300}"/>
              </a:ext>
            </a:extLst>
          </p:cNvPr>
          <p:cNvSpPr txBox="1"/>
          <p:nvPr/>
        </p:nvSpPr>
        <p:spPr>
          <a:xfrm>
            <a:off x="4265669" y="3872982"/>
            <a:ext cx="3056016" cy="1323439"/>
          </a:xfrm>
          <a:prstGeom prst="rect">
            <a:avLst/>
          </a:prstGeom>
          <a:noFill/>
        </p:spPr>
        <p:txBody>
          <a:bodyPr wrap="square" rtlCol="0">
            <a:spAutoFit/>
          </a:bodyPr>
          <a:lstStyle/>
          <a:p>
            <a:pPr algn="ctr"/>
            <a:r>
              <a:rPr lang="en-US" sz="1600" dirty="0">
                <a:latin typeface="+mj-lt"/>
              </a:rPr>
              <a:t>The splunk-service </a:t>
            </a:r>
          </a:p>
          <a:p>
            <a:pPr algn="ctr"/>
            <a:endParaRPr lang="en-US" sz="1600" dirty="0">
              <a:latin typeface="+mj-lt"/>
            </a:endParaRPr>
          </a:p>
          <a:p>
            <a:pPr algn="just"/>
            <a:r>
              <a:rPr lang="en-US" sz="1600" dirty="0">
                <a:solidFill>
                  <a:srgbClr val="000000"/>
                </a:solidFill>
                <a:latin typeface="+mj-lt"/>
              </a:rPr>
              <a:t>The service which performs actions depending on the received event</a:t>
            </a:r>
          </a:p>
        </p:txBody>
      </p:sp>
      <p:sp>
        <p:nvSpPr>
          <p:cNvPr id="14" name="Arrow: Down 13">
            <a:extLst>
              <a:ext uri="{FF2B5EF4-FFF2-40B4-BE49-F238E27FC236}">
                <a16:creationId xmlns:a16="http://schemas.microsoft.com/office/drawing/2014/main" id="{D33AEF48-D9DF-6E0C-0A08-396CE50E0BBD}"/>
              </a:ext>
            </a:extLst>
          </p:cNvPr>
          <p:cNvSpPr/>
          <p:nvPr/>
        </p:nvSpPr>
        <p:spPr>
          <a:xfrm rot="20141822">
            <a:off x="4870588" y="2823323"/>
            <a:ext cx="207523" cy="800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651E10B-4DF4-CD97-3AC4-01DC656BB486}"/>
              </a:ext>
            </a:extLst>
          </p:cNvPr>
          <p:cNvPicPr>
            <a:picLocks noChangeAspect="1"/>
          </p:cNvPicPr>
          <p:nvPr/>
        </p:nvPicPr>
        <p:blipFill>
          <a:blip r:embed="rId3"/>
          <a:stretch>
            <a:fillRect/>
          </a:stretch>
        </p:blipFill>
        <p:spPr>
          <a:xfrm>
            <a:off x="1610271" y="5245974"/>
            <a:ext cx="7707318" cy="1430893"/>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37287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681D6-C8F7-F466-17E8-E1E6DE5D267D}"/>
              </a:ext>
            </a:extLst>
          </p:cNvPr>
          <p:cNvSpPr>
            <a:spLocks noGrp="1"/>
          </p:cNvSpPr>
          <p:nvPr>
            <p:ph type="body" sz="quarter" idx="18"/>
          </p:nvPr>
        </p:nvSpPr>
        <p:spPr>
          <a:xfrm>
            <a:off x="1620920" y="1863014"/>
            <a:ext cx="5558093" cy="1210925"/>
          </a:xfrm>
        </p:spPr>
        <p:txBody>
          <a:bodyPr>
            <a:normAutofit fontScale="85000" lnSpcReduction="20000"/>
          </a:bodyPr>
          <a:lstStyle/>
          <a:p>
            <a:r>
              <a:rPr lang="en-US" sz="1800" dirty="0"/>
              <a:t>SLIs and SLOs for each stage</a:t>
            </a:r>
          </a:p>
          <a:p>
            <a:r>
              <a:rPr lang="en-US" sz="1800" dirty="0"/>
              <a:t>Job-executor configuration</a:t>
            </a:r>
          </a:p>
          <a:p>
            <a:r>
              <a:rPr lang="en-US" sz="1800" dirty="0"/>
              <a:t>The helm chart of the service</a:t>
            </a:r>
          </a:p>
          <a:p>
            <a:r>
              <a:rPr lang="en-US" sz="1800" dirty="0"/>
              <a:t>Add all other files (tests files, service config,…)</a:t>
            </a:r>
          </a:p>
          <a:p>
            <a:endParaRPr lang="en-US" sz="1800" dirty="0"/>
          </a:p>
        </p:txBody>
      </p:sp>
      <p:sp>
        <p:nvSpPr>
          <p:cNvPr id="3" name="Text Placeholder 2">
            <a:extLst>
              <a:ext uri="{FF2B5EF4-FFF2-40B4-BE49-F238E27FC236}">
                <a16:creationId xmlns:a16="http://schemas.microsoft.com/office/drawing/2014/main" id="{078C3592-9A5B-156F-736B-0EBB9D8D1F69}"/>
              </a:ext>
            </a:extLst>
          </p:cNvPr>
          <p:cNvSpPr>
            <a:spLocks noGrp="1"/>
          </p:cNvSpPr>
          <p:nvPr>
            <p:ph type="body" sz="quarter" idx="36"/>
          </p:nvPr>
        </p:nvSpPr>
        <p:spPr>
          <a:xfrm>
            <a:off x="621824" y="1863015"/>
            <a:ext cx="956105" cy="663649"/>
          </a:xfrm>
        </p:spPr>
        <p:txBody>
          <a:bodyPr/>
          <a:lstStyle/>
          <a:p>
            <a:r>
              <a:rPr lang="en-US" dirty="0"/>
              <a:t>01</a:t>
            </a:r>
          </a:p>
        </p:txBody>
      </p:sp>
      <p:sp>
        <p:nvSpPr>
          <p:cNvPr id="4" name="Text Placeholder 3">
            <a:extLst>
              <a:ext uri="{FF2B5EF4-FFF2-40B4-BE49-F238E27FC236}">
                <a16:creationId xmlns:a16="http://schemas.microsoft.com/office/drawing/2014/main" id="{897E7BBF-57FF-AAB1-4ABE-4D33B67ADE8D}"/>
              </a:ext>
            </a:extLst>
          </p:cNvPr>
          <p:cNvSpPr>
            <a:spLocks noGrp="1"/>
          </p:cNvSpPr>
          <p:nvPr>
            <p:ph type="body" sz="quarter" idx="38"/>
          </p:nvPr>
        </p:nvSpPr>
        <p:spPr>
          <a:xfrm>
            <a:off x="621824" y="3376552"/>
            <a:ext cx="956105" cy="663649"/>
          </a:xfrm>
        </p:spPr>
        <p:txBody>
          <a:bodyPr/>
          <a:lstStyle/>
          <a:p>
            <a:r>
              <a:rPr lang="en-US" dirty="0"/>
              <a:t>02</a:t>
            </a:r>
          </a:p>
        </p:txBody>
      </p:sp>
      <p:sp>
        <p:nvSpPr>
          <p:cNvPr id="5" name="Text Placeholder 4">
            <a:extLst>
              <a:ext uri="{FF2B5EF4-FFF2-40B4-BE49-F238E27FC236}">
                <a16:creationId xmlns:a16="http://schemas.microsoft.com/office/drawing/2014/main" id="{78059932-0247-ECF9-4D8F-D20DB8F130EC}"/>
              </a:ext>
            </a:extLst>
          </p:cNvPr>
          <p:cNvSpPr>
            <a:spLocks noGrp="1"/>
          </p:cNvSpPr>
          <p:nvPr>
            <p:ph type="body" sz="quarter" idx="41"/>
          </p:nvPr>
        </p:nvSpPr>
        <p:spPr>
          <a:xfrm>
            <a:off x="1620920" y="3375643"/>
            <a:ext cx="5291145" cy="956604"/>
          </a:xfrm>
        </p:spPr>
        <p:txBody>
          <a:bodyPr/>
          <a:lstStyle/>
          <a:p>
            <a:r>
              <a:rPr lang="en-US" sz="1500" dirty="0"/>
              <a:t>Install the provider (</a:t>
            </a:r>
            <a:r>
              <a:rPr lang="en-US" sz="1500" b="1" dirty="0"/>
              <a:t>splunk-</a:t>
            </a:r>
            <a:r>
              <a:rPr lang="en-US" sz="1500" b="1" dirty="0" err="1"/>
              <a:t>sli</a:t>
            </a:r>
            <a:r>
              <a:rPr lang="en-US" sz="1500" b="1" dirty="0"/>
              <a:t>-provider</a:t>
            </a:r>
            <a:r>
              <a:rPr lang="en-US" sz="1500" dirty="0"/>
              <a:t>)		</a:t>
            </a:r>
          </a:p>
          <a:p>
            <a:endParaRPr lang="en-US" sz="1500" dirty="0"/>
          </a:p>
        </p:txBody>
      </p:sp>
      <p:sp>
        <p:nvSpPr>
          <p:cNvPr id="6" name="Text Placeholder 5">
            <a:extLst>
              <a:ext uri="{FF2B5EF4-FFF2-40B4-BE49-F238E27FC236}">
                <a16:creationId xmlns:a16="http://schemas.microsoft.com/office/drawing/2014/main" id="{F3837AF0-5DEE-E8AD-9EC9-4A591C3EAC85}"/>
              </a:ext>
            </a:extLst>
          </p:cNvPr>
          <p:cNvSpPr>
            <a:spLocks noGrp="1"/>
          </p:cNvSpPr>
          <p:nvPr>
            <p:ph type="body" sz="quarter" idx="42"/>
          </p:nvPr>
        </p:nvSpPr>
        <p:spPr>
          <a:xfrm>
            <a:off x="621824" y="4455451"/>
            <a:ext cx="956105" cy="663649"/>
          </a:xfrm>
        </p:spPr>
        <p:txBody>
          <a:bodyPr/>
          <a:lstStyle/>
          <a:p>
            <a:r>
              <a:rPr lang="en-US" dirty="0"/>
              <a:t>03</a:t>
            </a:r>
          </a:p>
        </p:txBody>
      </p:sp>
      <p:sp>
        <p:nvSpPr>
          <p:cNvPr id="7" name="Text Placeholder 6">
            <a:extLst>
              <a:ext uri="{FF2B5EF4-FFF2-40B4-BE49-F238E27FC236}">
                <a16:creationId xmlns:a16="http://schemas.microsoft.com/office/drawing/2014/main" id="{E284ACFB-A465-9D6C-63E2-52D0F35ADCA1}"/>
              </a:ext>
            </a:extLst>
          </p:cNvPr>
          <p:cNvSpPr>
            <a:spLocks noGrp="1"/>
          </p:cNvSpPr>
          <p:nvPr>
            <p:ph type="body" sz="quarter" idx="43"/>
          </p:nvPr>
        </p:nvSpPr>
        <p:spPr>
          <a:xfrm>
            <a:off x="1620921" y="4442438"/>
            <a:ext cx="5291145" cy="956604"/>
          </a:xfrm>
        </p:spPr>
        <p:txBody>
          <a:bodyPr/>
          <a:lstStyle/>
          <a:p>
            <a:r>
              <a:rPr lang="en-US" sz="1500" dirty="0"/>
              <a:t>Configure keptn to use the wanted provider</a:t>
            </a:r>
          </a:p>
        </p:txBody>
      </p:sp>
      <p:sp>
        <p:nvSpPr>
          <p:cNvPr id="8" name="Title 7">
            <a:extLst>
              <a:ext uri="{FF2B5EF4-FFF2-40B4-BE49-F238E27FC236}">
                <a16:creationId xmlns:a16="http://schemas.microsoft.com/office/drawing/2014/main" id="{E4A376AB-850D-3A46-ADA8-3C7423D85508}"/>
              </a:ext>
            </a:extLst>
          </p:cNvPr>
          <p:cNvSpPr>
            <a:spLocks noGrp="1"/>
          </p:cNvSpPr>
          <p:nvPr>
            <p:ph type="title"/>
          </p:nvPr>
        </p:nvSpPr>
        <p:spPr>
          <a:xfrm>
            <a:off x="621824" y="188914"/>
            <a:ext cx="10908597" cy="468000"/>
          </a:xfrm>
        </p:spPr>
        <p:txBody>
          <a:bodyPr>
            <a:normAutofit fontScale="90000"/>
          </a:bodyPr>
          <a:lstStyle/>
          <a:p>
            <a:r>
              <a:rPr lang="en-US" dirty="0"/>
              <a:t>Add the resources</a:t>
            </a:r>
          </a:p>
        </p:txBody>
      </p:sp>
      <p:sp>
        <p:nvSpPr>
          <p:cNvPr id="10" name="Text Placeholder 3">
            <a:extLst>
              <a:ext uri="{FF2B5EF4-FFF2-40B4-BE49-F238E27FC236}">
                <a16:creationId xmlns:a16="http://schemas.microsoft.com/office/drawing/2014/main" id="{9E871CDB-A385-7186-7818-933C74AF4C04}"/>
              </a:ext>
            </a:extLst>
          </p:cNvPr>
          <p:cNvSpPr txBox="1">
            <a:spLocks/>
          </p:cNvSpPr>
          <p:nvPr/>
        </p:nvSpPr>
        <p:spPr>
          <a:xfrm>
            <a:off x="621824" y="2951608"/>
            <a:ext cx="956105" cy="663649"/>
          </a:xfrm>
          <a:prstGeom prst="rect">
            <a:avLst/>
          </a:prstGeom>
        </p:spPr>
        <p:txBody>
          <a:bodyPr anchor="ctr">
            <a:noAutofit/>
          </a:bodyPr>
          <a:lstStyle>
            <a:lvl1pPr marL="0" indent="0" algn="ctr" defTabSz="914400" rtl="0" eaLnBrk="1" latinLnBrk="0" hangingPunct="1">
              <a:lnSpc>
                <a:spcPct val="100000"/>
              </a:lnSpc>
              <a:spcBef>
                <a:spcPts val="1000"/>
              </a:spcBef>
              <a:buClr>
                <a:schemeClr val="accent2"/>
              </a:buClr>
              <a:buSzPct val="80000"/>
              <a:buFont typeface="Calibri" panose="020F0502020204030204" pitchFamily="34" charset="0"/>
              <a:buNone/>
              <a:defRPr sz="4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Text Placeholder 6">
            <a:extLst>
              <a:ext uri="{FF2B5EF4-FFF2-40B4-BE49-F238E27FC236}">
                <a16:creationId xmlns:a16="http://schemas.microsoft.com/office/drawing/2014/main" id="{4FB26FEC-F6A1-3A92-D738-E3858C8B7390}"/>
              </a:ext>
            </a:extLst>
          </p:cNvPr>
          <p:cNvSpPr txBox="1">
            <a:spLocks/>
          </p:cNvSpPr>
          <p:nvPr/>
        </p:nvSpPr>
        <p:spPr>
          <a:xfrm>
            <a:off x="1620921" y="4017494"/>
            <a:ext cx="5291145" cy="956604"/>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2000" kern="1200">
                <a:solidFill>
                  <a:srgbClr val="323232"/>
                </a:solidFill>
                <a:latin typeface="+mj-lt"/>
                <a:ea typeface="+mn-ea"/>
                <a:cs typeface="+mn-cs"/>
              </a:defRPr>
            </a:lvl1pPr>
            <a:lvl2pPr marL="342875" indent="0" algn="l" defTabSz="914400" rtl="0" eaLnBrk="1" latinLnBrk="0" hangingPunct="1">
              <a:lnSpc>
                <a:spcPct val="90000"/>
              </a:lnSpc>
              <a:spcBef>
                <a:spcPts val="500"/>
              </a:spcBef>
              <a:buClr>
                <a:schemeClr val="accent2"/>
              </a:buClr>
              <a:buFont typeface="Arial" panose="020B0604020202020204" pitchFamily="34" charset="0"/>
              <a:buNone/>
              <a:defRPr sz="1400" kern="1200">
                <a:solidFill>
                  <a:schemeClr val="bg1">
                    <a:lumMod val="50000"/>
                  </a:schemeClr>
                </a:solidFill>
                <a:latin typeface="+mj-lt"/>
                <a:ea typeface="+mn-ea"/>
                <a:cs typeface="+mn-cs"/>
              </a:defRPr>
            </a:lvl2pPr>
            <a:lvl3pPr marL="685749" indent="0" algn="l" defTabSz="914400" rtl="0" eaLnBrk="1" latinLnBrk="0" hangingPunct="1">
              <a:lnSpc>
                <a:spcPct val="90000"/>
              </a:lnSpc>
              <a:spcBef>
                <a:spcPts val="500"/>
              </a:spcBef>
              <a:buClr>
                <a:schemeClr val="accent2"/>
              </a:buClr>
              <a:buFont typeface="Arial" panose="020B0604020202020204" pitchFamily="34" charset="0"/>
              <a:buNone/>
              <a:defRPr sz="1200" kern="1200">
                <a:solidFill>
                  <a:schemeClr val="bg1">
                    <a:lumMod val="50000"/>
                  </a:schemeClr>
                </a:solidFill>
                <a:latin typeface="+mj-lt"/>
                <a:ea typeface="+mn-ea"/>
                <a:cs typeface="+mn-cs"/>
              </a:defRPr>
            </a:lvl3pPr>
            <a:lvl4pPr marL="1028624" indent="0" algn="l" defTabSz="914400" rtl="0" eaLnBrk="1" latinLnBrk="0" hangingPunct="1">
              <a:lnSpc>
                <a:spcPct val="90000"/>
              </a:lnSpc>
              <a:spcBef>
                <a:spcPts val="500"/>
              </a:spcBef>
              <a:buClr>
                <a:schemeClr val="accent2"/>
              </a:buClr>
              <a:buFont typeface="Arial" panose="020B0604020202020204" pitchFamily="34" charset="0"/>
              <a:buNone/>
              <a:defRPr sz="1100" kern="1200">
                <a:solidFill>
                  <a:schemeClr val="bg1">
                    <a:lumMod val="50000"/>
                  </a:schemeClr>
                </a:solidFill>
                <a:latin typeface="+mj-lt"/>
                <a:ea typeface="+mn-ea"/>
                <a:cs typeface="+mn-cs"/>
              </a:defRPr>
            </a:lvl4pPr>
            <a:lvl5pPr marL="1371498" indent="0" algn="l" defTabSz="914400" rtl="0" eaLnBrk="1" latinLnBrk="0" hangingPunct="1">
              <a:lnSpc>
                <a:spcPct val="90000"/>
              </a:lnSpc>
              <a:spcBef>
                <a:spcPts val="500"/>
              </a:spcBef>
              <a:buClr>
                <a:schemeClr val="accent2"/>
              </a:buClr>
              <a:buFont typeface="Arial" panose="020B0604020202020204" pitchFamily="34" charset="0"/>
              <a:buNone/>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19132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D0457-7FDA-89FC-4E88-0B9F87DB828B}"/>
              </a:ext>
            </a:extLst>
          </p:cNvPr>
          <p:cNvSpPr>
            <a:spLocks noGrp="1"/>
          </p:cNvSpPr>
          <p:nvPr>
            <p:ph type="title"/>
          </p:nvPr>
        </p:nvSpPr>
        <p:spPr>
          <a:xfrm>
            <a:off x="576481" y="90054"/>
            <a:ext cx="6694722" cy="481446"/>
          </a:xfrm>
        </p:spPr>
        <p:txBody>
          <a:bodyPr>
            <a:normAutofit fontScale="90000"/>
          </a:bodyPr>
          <a:lstStyle/>
          <a:p>
            <a:r>
              <a:rPr lang="en-US" sz="3600" dirty="0"/>
              <a:t>Configure the monitoring tool </a:t>
            </a:r>
            <a:endParaRPr lang="en-IE" sz="3600" dirty="0"/>
          </a:p>
        </p:txBody>
      </p:sp>
      <p:sp>
        <p:nvSpPr>
          <p:cNvPr id="3" name="Text Placeholder 2">
            <a:extLst>
              <a:ext uri="{FF2B5EF4-FFF2-40B4-BE49-F238E27FC236}">
                <a16:creationId xmlns:a16="http://schemas.microsoft.com/office/drawing/2014/main" id="{0B11241C-C9D3-46CA-6D06-4F9E3282FE35}"/>
              </a:ext>
            </a:extLst>
          </p:cNvPr>
          <p:cNvSpPr>
            <a:spLocks noGrp="1"/>
          </p:cNvSpPr>
          <p:nvPr>
            <p:ph type="body" sz="quarter" idx="13"/>
          </p:nvPr>
        </p:nvSpPr>
        <p:spPr>
          <a:xfrm>
            <a:off x="654995" y="1141979"/>
            <a:ext cx="6694721" cy="341949"/>
          </a:xfrm>
        </p:spPr>
        <p:txBody>
          <a:bodyPr/>
          <a:lstStyle/>
          <a:p>
            <a:r>
              <a:rPr lang="en-IE" sz="1100" b="1" dirty="0">
                <a:solidFill>
                  <a:srgbClr val="000000"/>
                </a:solidFill>
                <a:latin typeface="Courier New" panose="02070309020205020404" pitchFamily="49" charset="0"/>
                <a:cs typeface="Courier New" panose="02070309020205020404" pitchFamily="49" charset="0"/>
              </a:rPr>
              <a:t>keptn configure monitoring </a:t>
            </a:r>
            <a:r>
              <a:rPr lang="en-IE" sz="1100" b="1" dirty="0" err="1">
                <a:latin typeface="Courier New" panose="02070309020205020404" pitchFamily="49" charset="0"/>
                <a:cs typeface="Courier New" panose="02070309020205020404" pitchFamily="49" charset="0"/>
              </a:rPr>
              <a:t>splunk</a:t>
            </a:r>
            <a:r>
              <a:rPr lang="en-IE" sz="1100" b="1" dirty="0">
                <a:latin typeface="Courier New" panose="02070309020205020404" pitchFamily="49" charset="0"/>
                <a:cs typeface="Courier New" panose="02070309020205020404" pitchFamily="49" charset="0"/>
              </a:rPr>
              <a:t> </a:t>
            </a:r>
            <a:r>
              <a:rPr lang="en-IE" sz="1100" b="1" dirty="0">
                <a:solidFill>
                  <a:srgbClr val="000000"/>
                </a:solidFill>
                <a:latin typeface="Courier New" panose="02070309020205020404" pitchFamily="49" charset="0"/>
                <a:cs typeface="Courier New" panose="02070309020205020404" pitchFamily="49" charset="0"/>
              </a:rPr>
              <a:t>--project=</a:t>
            </a:r>
            <a:r>
              <a:rPr lang="en-IE" sz="1100" b="1" dirty="0" err="1">
                <a:latin typeface="Courier New" panose="02070309020205020404" pitchFamily="49" charset="0"/>
                <a:cs typeface="Courier New" panose="02070309020205020404" pitchFamily="49" charset="0"/>
              </a:rPr>
              <a:t>hec</a:t>
            </a:r>
            <a:r>
              <a:rPr lang="en-IE" sz="1100" b="1" dirty="0">
                <a:latin typeface="Courier New" panose="02070309020205020404" pitchFamily="49" charset="0"/>
                <a:cs typeface="Courier New" panose="02070309020205020404" pitchFamily="49" charset="0"/>
              </a:rPr>
              <a:t>-bird </a:t>
            </a:r>
            <a:r>
              <a:rPr lang="en-IE" sz="1100" b="1" dirty="0">
                <a:solidFill>
                  <a:srgbClr val="000000"/>
                </a:solidFill>
                <a:latin typeface="Courier New" panose="02070309020205020404" pitchFamily="49" charset="0"/>
                <a:cs typeface="Courier New" panose="02070309020205020404" pitchFamily="49" charset="0"/>
              </a:rPr>
              <a:t>--service=</a:t>
            </a:r>
            <a:r>
              <a:rPr lang="en-IE" sz="1100" b="1" dirty="0" err="1">
                <a:latin typeface="Courier New" panose="02070309020205020404" pitchFamily="49" charset="0"/>
                <a:cs typeface="Courier New" panose="02070309020205020404" pitchFamily="49" charset="0"/>
              </a:rPr>
              <a:t>selobe</a:t>
            </a:r>
            <a:r>
              <a:rPr lang="en-IE" sz="1100" b="1" dirty="0">
                <a:latin typeface="Courier New" panose="02070309020205020404" pitchFamily="49" charset="0"/>
                <a:cs typeface="Courier New" panose="02070309020205020404" pitchFamily="49" charset="0"/>
              </a:rPr>
              <a:t>-wind </a:t>
            </a:r>
          </a:p>
        </p:txBody>
      </p:sp>
      <p:sp>
        <p:nvSpPr>
          <p:cNvPr id="4" name="Text Placeholder 3">
            <a:extLst>
              <a:ext uri="{FF2B5EF4-FFF2-40B4-BE49-F238E27FC236}">
                <a16:creationId xmlns:a16="http://schemas.microsoft.com/office/drawing/2014/main" id="{B6C907E6-E277-7ED5-F7C2-F4CE341B1ABA}"/>
              </a:ext>
            </a:extLst>
          </p:cNvPr>
          <p:cNvSpPr>
            <a:spLocks noGrp="1"/>
          </p:cNvSpPr>
          <p:nvPr>
            <p:ph type="body" sz="quarter" idx="15"/>
          </p:nvPr>
        </p:nvSpPr>
        <p:spPr/>
        <p:txBody>
          <a:bodyPr/>
          <a:lstStyle/>
          <a:p>
            <a:endParaRPr lang="en-IE"/>
          </a:p>
        </p:txBody>
      </p:sp>
      <p:sp>
        <p:nvSpPr>
          <p:cNvPr id="8" name="TextBox 7">
            <a:extLst>
              <a:ext uri="{FF2B5EF4-FFF2-40B4-BE49-F238E27FC236}">
                <a16:creationId xmlns:a16="http://schemas.microsoft.com/office/drawing/2014/main" id="{7BBE7A83-87C7-2975-5006-BBE87508C2C9}"/>
              </a:ext>
            </a:extLst>
          </p:cNvPr>
          <p:cNvSpPr txBox="1"/>
          <p:nvPr/>
        </p:nvSpPr>
        <p:spPr>
          <a:xfrm>
            <a:off x="2155146" y="1700859"/>
            <a:ext cx="5609617" cy="1954381"/>
          </a:xfrm>
          <a:prstGeom prst="rect">
            <a:avLst/>
          </a:prstGeom>
          <a:noFill/>
        </p:spPr>
        <p:txBody>
          <a:bodyPr wrap="square">
            <a:spAutoFit/>
          </a:bodyPr>
          <a:lstStyle/>
          <a:p>
            <a:r>
              <a:rPr lang="en-US" sz="1100" b="0" dirty="0">
                <a:solidFill>
                  <a:srgbClr val="3B3B3B"/>
                </a:solidFill>
                <a:effectLst/>
                <a:latin typeface="JetBrains Mono"/>
              </a:rPr>
              <a:t>{</a:t>
            </a:r>
          </a:p>
          <a:p>
            <a:r>
              <a:rPr lang="en-US" sz="1100" b="0" dirty="0">
                <a:solidFill>
                  <a:srgbClr val="3B3B3B"/>
                </a:solidFill>
                <a:effectLst/>
                <a:latin typeface="JetBrains Mono"/>
              </a:rPr>
              <a:t>  </a:t>
            </a:r>
            <a:r>
              <a:rPr lang="en-US" sz="1100" b="0" dirty="0">
                <a:solidFill>
                  <a:srgbClr val="0451A5"/>
                </a:solidFill>
                <a:effectLst/>
                <a:latin typeface="JetBrains Mono"/>
              </a:rPr>
              <a:t>"contenttype"</a:t>
            </a:r>
            <a:r>
              <a:rPr lang="en-US" sz="1100" b="0" dirty="0">
                <a:solidFill>
                  <a:srgbClr val="3B3B3B"/>
                </a:solidFill>
                <a:effectLst/>
                <a:latin typeface="JetBrains Mono"/>
              </a:rPr>
              <a:t>: </a:t>
            </a:r>
            <a:r>
              <a:rPr lang="en-US" sz="1100" b="0" dirty="0">
                <a:solidFill>
                  <a:srgbClr val="A31515"/>
                </a:solidFill>
                <a:effectLst/>
                <a:latin typeface="JetBrains Mono"/>
              </a:rPr>
              <a:t>"application/json"</a:t>
            </a:r>
            <a:r>
              <a:rPr lang="en-US" sz="1100" b="0" dirty="0">
                <a:solidFill>
                  <a:srgbClr val="3B3B3B"/>
                </a:solidFill>
                <a:effectLst/>
                <a:latin typeface="JetBrains Mono"/>
              </a:rPr>
              <a:t>,</a:t>
            </a:r>
          </a:p>
          <a:p>
            <a:r>
              <a:rPr lang="en-US" sz="1100" b="0" dirty="0">
                <a:solidFill>
                  <a:srgbClr val="3B3B3B"/>
                </a:solidFill>
                <a:effectLst/>
                <a:latin typeface="JetBrains Mono"/>
              </a:rPr>
              <a:t>  </a:t>
            </a:r>
            <a:r>
              <a:rPr lang="en-US" sz="1100" b="0" dirty="0">
                <a:solidFill>
                  <a:srgbClr val="0451A5"/>
                </a:solidFill>
                <a:effectLst/>
                <a:latin typeface="JetBrains Mono"/>
              </a:rPr>
              <a:t>"data"</a:t>
            </a:r>
            <a:r>
              <a:rPr lang="en-US" sz="1100" b="0" dirty="0">
                <a:solidFill>
                  <a:srgbClr val="3B3B3B"/>
                </a:solidFill>
                <a:effectLst/>
                <a:latin typeface="JetBrains Mono"/>
              </a:rPr>
              <a:t>: {</a:t>
            </a:r>
          </a:p>
          <a:p>
            <a:r>
              <a:rPr lang="en-US" sz="1100" b="0" dirty="0">
                <a:solidFill>
                  <a:srgbClr val="3B3B3B"/>
                </a:solidFill>
                <a:effectLst/>
                <a:latin typeface="JetBrains Mono"/>
              </a:rPr>
              <a:t>    </a:t>
            </a:r>
            <a:r>
              <a:rPr lang="en-US" sz="1100" b="0" dirty="0">
                <a:solidFill>
                  <a:srgbClr val="0451A5"/>
                </a:solidFill>
                <a:effectLst/>
                <a:latin typeface="JetBrains Mono"/>
              </a:rPr>
              <a:t>"project"</a:t>
            </a:r>
            <a:r>
              <a:rPr lang="en-US" sz="1100" b="0" dirty="0">
                <a:solidFill>
                  <a:srgbClr val="3B3B3B"/>
                </a:solidFill>
                <a:effectLst/>
                <a:latin typeface="JetBrains Mono"/>
              </a:rPr>
              <a:t>: </a:t>
            </a:r>
            <a:r>
              <a:rPr lang="en-US" sz="1100" b="0" dirty="0">
                <a:solidFill>
                  <a:srgbClr val="A31515"/>
                </a:solidFill>
                <a:effectLst/>
                <a:latin typeface="JetBrains Mono"/>
              </a:rPr>
              <a:t>"hec-bird"</a:t>
            </a:r>
            <a:r>
              <a:rPr lang="en-US" sz="1100" b="0" dirty="0">
                <a:solidFill>
                  <a:srgbClr val="3B3B3B"/>
                </a:solidFill>
                <a:effectLst/>
                <a:latin typeface="JetBrains Mono"/>
              </a:rPr>
              <a:t>,</a:t>
            </a:r>
          </a:p>
          <a:p>
            <a:r>
              <a:rPr lang="en-US" sz="1100" b="0" dirty="0">
                <a:solidFill>
                  <a:srgbClr val="3B3B3B"/>
                </a:solidFill>
                <a:effectLst/>
                <a:latin typeface="JetBrains Mono"/>
              </a:rPr>
              <a:t>    </a:t>
            </a:r>
            <a:r>
              <a:rPr lang="en-US" sz="1100" b="0" dirty="0">
                <a:solidFill>
                  <a:srgbClr val="0451A5"/>
                </a:solidFill>
                <a:effectLst/>
                <a:latin typeface="JetBrains Mono"/>
              </a:rPr>
              <a:t>"service"</a:t>
            </a:r>
            <a:r>
              <a:rPr lang="en-US" sz="1100" b="0" dirty="0">
                <a:solidFill>
                  <a:srgbClr val="3B3B3B"/>
                </a:solidFill>
                <a:effectLst/>
                <a:latin typeface="JetBrains Mono"/>
              </a:rPr>
              <a:t>: </a:t>
            </a:r>
            <a:r>
              <a:rPr lang="en-US" sz="1100" b="0" dirty="0">
                <a:solidFill>
                  <a:srgbClr val="A31515"/>
                </a:solidFill>
                <a:effectLst/>
                <a:latin typeface="JetBrains Mono"/>
              </a:rPr>
              <a:t>"selobe-wind"</a:t>
            </a:r>
            <a:r>
              <a:rPr lang="en-US" sz="1100" b="0" dirty="0">
                <a:solidFill>
                  <a:srgbClr val="3B3B3B"/>
                </a:solidFill>
                <a:effectLst/>
                <a:latin typeface="JetBrains Mono"/>
              </a:rPr>
              <a:t>,</a:t>
            </a:r>
          </a:p>
          <a:p>
            <a:r>
              <a:rPr lang="en-US" sz="1100" b="0" dirty="0">
                <a:solidFill>
                  <a:srgbClr val="3B3B3B"/>
                </a:solidFill>
                <a:effectLst/>
                <a:latin typeface="JetBrains Mono"/>
              </a:rPr>
              <a:t>    </a:t>
            </a:r>
            <a:r>
              <a:rPr lang="en-US" sz="1100" b="0" dirty="0">
                <a:solidFill>
                  <a:srgbClr val="0451A5"/>
                </a:solidFill>
                <a:effectLst/>
                <a:latin typeface="JetBrains Mono"/>
              </a:rPr>
              <a:t>"type"</a:t>
            </a:r>
            <a:r>
              <a:rPr lang="en-US" sz="1100" b="0" dirty="0">
                <a:solidFill>
                  <a:srgbClr val="3B3B3B"/>
                </a:solidFill>
                <a:effectLst/>
                <a:latin typeface="JetBrains Mono"/>
              </a:rPr>
              <a:t>: </a:t>
            </a:r>
            <a:r>
              <a:rPr lang="en-US" sz="1100" b="0" dirty="0">
                <a:solidFill>
                  <a:srgbClr val="A31515"/>
                </a:solidFill>
                <a:effectLst/>
                <a:latin typeface="JetBrains Mono"/>
              </a:rPr>
              <a:t>"splunk"</a:t>
            </a:r>
            <a:endParaRPr lang="en-US" sz="1100" b="0" dirty="0">
              <a:solidFill>
                <a:srgbClr val="3B3B3B"/>
              </a:solidFill>
              <a:effectLst/>
              <a:latin typeface="JetBrains Mono"/>
            </a:endParaRPr>
          </a:p>
          <a:p>
            <a:r>
              <a:rPr lang="en-US" sz="1100" b="0" dirty="0">
                <a:solidFill>
                  <a:srgbClr val="3B3B3B"/>
                </a:solidFill>
                <a:effectLst/>
                <a:latin typeface="JetBrains Mono"/>
              </a:rPr>
              <a:t>  },</a:t>
            </a:r>
          </a:p>
          <a:p>
            <a:r>
              <a:rPr lang="en-US" sz="1100" b="0" dirty="0">
                <a:solidFill>
                  <a:srgbClr val="3B3B3B"/>
                </a:solidFill>
                <a:effectLst/>
                <a:latin typeface="JetBrains Mono"/>
              </a:rPr>
              <a:t>  </a:t>
            </a:r>
            <a:r>
              <a:rPr lang="en-US" sz="1100" b="0" dirty="0">
                <a:solidFill>
                  <a:srgbClr val="0451A5"/>
                </a:solidFill>
                <a:effectLst/>
                <a:latin typeface="JetBrains Mono"/>
              </a:rPr>
              <a:t>"source"</a:t>
            </a:r>
            <a:r>
              <a:rPr lang="en-US" sz="1100" b="0" dirty="0">
                <a:solidFill>
                  <a:srgbClr val="3B3B3B"/>
                </a:solidFill>
                <a:effectLst/>
                <a:latin typeface="JetBrains Mono"/>
              </a:rPr>
              <a:t>: </a:t>
            </a:r>
            <a:r>
              <a:rPr lang="en-US" sz="1100" b="0" dirty="0">
                <a:solidFill>
                  <a:srgbClr val="A31515"/>
                </a:solidFill>
                <a:effectLst/>
                <a:latin typeface="JetBrains Mono"/>
              </a:rPr>
              <a:t>"https://github.com/keptn/keptn/cli#configuremonitoring"</a:t>
            </a:r>
            <a:r>
              <a:rPr lang="en-US" sz="1100" b="0" dirty="0">
                <a:solidFill>
                  <a:srgbClr val="3B3B3B"/>
                </a:solidFill>
                <a:effectLst/>
                <a:latin typeface="JetBrains Mono"/>
              </a:rPr>
              <a:t>,</a:t>
            </a:r>
          </a:p>
          <a:p>
            <a:r>
              <a:rPr lang="en-US" sz="1100" b="0" dirty="0">
                <a:solidFill>
                  <a:srgbClr val="3B3B3B"/>
                </a:solidFill>
                <a:effectLst/>
                <a:latin typeface="JetBrains Mono"/>
              </a:rPr>
              <a:t>  </a:t>
            </a:r>
            <a:r>
              <a:rPr lang="en-US" sz="1100" b="0" dirty="0">
                <a:solidFill>
                  <a:srgbClr val="0451A5"/>
                </a:solidFill>
                <a:effectLst/>
                <a:latin typeface="JetBrains Mono"/>
              </a:rPr>
              <a:t>"specversion"</a:t>
            </a:r>
            <a:r>
              <a:rPr lang="en-US" sz="1100" b="0" dirty="0">
                <a:solidFill>
                  <a:srgbClr val="3B3B3B"/>
                </a:solidFill>
                <a:effectLst/>
                <a:latin typeface="JetBrains Mono"/>
              </a:rPr>
              <a:t>: </a:t>
            </a:r>
            <a:r>
              <a:rPr lang="en-US" sz="1100" b="0" dirty="0">
                <a:solidFill>
                  <a:srgbClr val="A31515"/>
                </a:solidFill>
                <a:effectLst/>
                <a:latin typeface="JetBrains Mono"/>
              </a:rPr>
              <a:t>"1.0"</a:t>
            </a:r>
            <a:r>
              <a:rPr lang="en-US" sz="1100" b="0" dirty="0">
                <a:solidFill>
                  <a:srgbClr val="3B3B3B"/>
                </a:solidFill>
                <a:effectLst/>
                <a:latin typeface="JetBrains Mono"/>
              </a:rPr>
              <a:t>,</a:t>
            </a:r>
          </a:p>
          <a:p>
            <a:r>
              <a:rPr lang="en-US" sz="1100" b="0" dirty="0">
                <a:solidFill>
                  <a:srgbClr val="3B3B3B"/>
                </a:solidFill>
                <a:effectLst/>
                <a:latin typeface="JetBrains Mono"/>
              </a:rPr>
              <a:t>  </a:t>
            </a:r>
            <a:r>
              <a:rPr lang="en-US" sz="1100" b="0" dirty="0">
                <a:solidFill>
                  <a:srgbClr val="0451A5"/>
                </a:solidFill>
                <a:effectLst/>
                <a:latin typeface="JetBrains Mono"/>
              </a:rPr>
              <a:t>"type"</a:t>
            </a:r>
            <a:r>
              <a:rPr lang="en-US" sz="1100" b="0" dirty="0">
                <a:solidFill>
                  <a:srgbClr val="3B3B3B"/>
                </a:solidFill>
                <a:effectLst/>
                <a:latin typeface="JetBrains Mono"/>
              </a:rPr>
              <a:t>: </a:t>
            </a:r>
            <a:r>
              <a:rPr lang="en-US" sz="1100" b="0" dirty="0">
                <a:solidFill>
                  <a:srgbClr val="A31515"/>
                </a:solidFill>
                <a:effectLst/>
                <a:latin typeface="JetBrains Mono"/>
              </a:rPr>
              <a:t>"sh.keptn.event.configure-monitoring.triggered"</a:t>
            </a:r>
            <a:endParaRPr lang="en-US" sz="1100" b="0" dirty="0">
              <a:solidFill>
                <a:srgbClr val="3B3B3B"/>
              </a:solidFill>
              <a:effectLst/>
              <a:latin typeface="JetBrains Mono"/>
            </a:endParaRPr>
          </a:p>
          <a:p>
            <a:r>
              <a:rPr lang="en-US" sz="1100" b="0" dirty="0">
                <a:solidFill>
                  <a:srgbClr val="3B3B3B"/>
                </a:solidFill>
                <a:effectLst/>
                <a:latin typeface="JetBrains Mono"/>
              </a:rPr>
              <a:t>}</a:t>
            </a:r>
          </a:p>
        </p:txBody>
      </p:sp>
      <p:sp>
        <p:nvSpPr>
          <p:cNvPr id="9" name="Rectangle 8">
            <a:extLst>
              <a:ext uri="{FF2B5EF4-FFF2-40B4-BE49-F238E27FC236}">
                <a16:creationId xmlns:a16="http://schemas.microsoft.com/office/drawing/2014/main" id="{4225D736-75C7-4C5C-76D5-78FF0A1E6935}"/>
              </a:ext>
            </a:extLst>
          </p:cNvPr>
          <p:cNvSpPr/>
          <p:nvPr/>
        </p:nvSpPr>
        <p:spPr>
          <a:xfrm>
            <a:off x="2321668" y="2581072"/>
            <a:ext cx="1115438" cy="16861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E0926F0-FC2B-CFE9-CC91-090B9D717A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9149" y="3872171"/>
            <a:ext cx="9597259" cy="2136051"/>
          </a:xfrm>
          <a:prstGeom prst="rect">
            <a:avLst/>
          </a:prstGeom>
        </p:spPr>
      </p:pic>
    </p:spTree>
    <p:extLst>
      <p:ext uri="{BB962C8B-B14F-4D97-AF65-F5344CB8AC3E}">
        <p14:creationId xmlns:p14="http://schemas.microsoft.com/office/powerpoint/2010/main" val="314784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C2C98-8E11-A02F-DFEC-43941A0E0B0E}"/>
              </a:ext>
            </a:extLst>
          </p:cNvPr>
          <p:cNvSpPr>
            <a:spLocks noGrp="1"/>
          </p:cNvSpPr>
          <p:nvPr>
            <p:ph type="title"/>
          </p:nvPr>
        </p:nvSpPr>
        <p:spPr/>
        <p:txBody>
          <a:bodyPr/>
          <a:lstStyle/>
          <a:p>
            <a:r>
              <a:rPr lang="en-US" sz="3600" dirty="0"/>
              <a:t>A word on the remediation</a:t>
            </a:r>
          </a:p>
        </p:txBody>
      </p:sp>
      <p:sp>
        <p:nvSpPr>
          <p:cNvPr id="4" name="Callout: Right Arrow 3">
            <a:extLst>
              <a:ext uri="{FF2B5EF4-FFF2-40B4-BE49-F238E27FC236}">
                <a16:creationId xmlns:a16="http://schemas.microsoft.com/office/drawing/2014/main" id="{2931F64C-CDA5-F8C2-77B1-17CCDF46BE1D}"/>
              </a:ext>
            </a:extLst>
          </p:cNvPr>
          <p:cNvSpPr/>
          <p:nvPr/>
        </p:nvSpPr>
        <p:spPr>
          <a:xfrm>
            <a:off x="1018162" y="1288712"/>
            <a:ext cx="1634247" cy="1383152"/>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rgbClr val="000000"/>
                  </a:solidFill>
                </a:ln>
                <a:solidFill>
                  <a:srgbClr val="002060"/>
                </a:solidFill>
              </a:rPr>
              <a:t>v2 deployed</a:t>
            </a:r>
          </a:p>
          <a:p>
            <a:pPr algn="ctr"/>
            <a:r>
              <a:rPr lang="en-US" dirty="0">
                <a:ln>
                  <a:solidFill>
                    <a:srgbClr val="000000"/>
                  </a:solidFill>
                </a:ln>
                <a:solidFill>
                  <a:srgbClr val="002060"/>
                </a:solidFill>
              </a:rPr>
              <a:t>in prod</a:t>
            </a:r>
          </a:p>
        </p:txBody>
      </p:sp>
      <p:pic>
        <p:nvPicPr>
          <p:cNvPr id="1030" name="Picture 6" descr="Good, Good Everything Is Going According To The Plan - Evil Plotting  Raccoon | Make a Meme">
            <a:extLst>
              <a:ext uri="{FF2B5EF4-FFF2-40B4-BE49-F238E27FC236}">
                <a16:creationId xmlns:a16="http://schemas.microsoft.com/office/drawing/2014/main" id="{3264EC55-74A1-E099-4FF2-3409F0CCC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291" y="1286280"/>
            <a:ext cx="2132260" cy="13855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me: &quot;Things are going well Maybe too well&quot; - All Templates - Meme -arsenal.com">
            <a:extLst>
              <a:ext uri="{FF2B5EF4-FFF2-40B4-BE49-F238E27FC236}">
                <a16:creationId xmlns:a16="http://schemas.microsoft.com/office/drawing/2014/main" id="{FEB45C29-0B69-2F24-AB1B-AD398E376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40701"/>
            <a:ext cx="1812162" cy="12791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uston, we have a problem….. Written by Max Hinchman | by Tuoyuan Research  | Tuoyuan Research | Medium">
            <a:extLst>
              <a:ext uri="{FF2B5EF4-FFF2-40B4-BE49-F238E27FC236}">
                <a16:creationId xmlns:a16="http://schemas.microsoft.com/office/drawing/2014/main" id="{490E2114-5274-663B-E2CC-F76710E7A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821" y="1369428"/>
            <a:ext cx="2204937" cy="121928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Elbow 7">
            <a:extLst>
              <a:ext uri="{FF2B5EF4-FFF2-40B4-BE49-F238E27FC236}">
                <a16:creationId xmlns:a16="http://schemas.microsoft.com/office/drawing/2014/main" id="{0922D9D4-F10A-7C5C-DD76-0EBDFE917240}"/>
              </a:ext>
            </a:extLst>
          </p:cNvPr>
          <p:cNvCxnSpPr>
            <a:cxnSpLocks/>
            <a:stCxn id="1030" idx="3"/>
            <a:endCxn id="1032" idx="1"/>
          </p:cNvCxnSpPr>
          <p:nvPr/>
        </p:nvCxnSpPr>
        <p:spPr>
          <a:xfrm>
            <a:off x="5213551" y="1979072"/>
            <a:ext cx="882449" cy="12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B24D9BC-C87A-9FE9-7A19-6380E878AB59}"/>
              </a:ext>
            </a:extLst>
          </p:cNvPr>
          <p:cNvCxnSpPr>
            <a:cxnSpLocks/>
            <a:stCxn id="1032" idx="3"/>
            <a:endCxn id="1034" idx="1"/>
          </p:cNvCxnSpPr>
          <p:nvPr/>
        </p:nvCxnSpPr>
        <p:spPr>
          <a:xfrm flipV="1">
            <a:off x="7908162" y="1979072"/>
            <a:ext cx="934659" cy="1216"/>
          </a:xfrm>
          <a:prstGeom prst="bentConnector3">
            <a:avLst>
              <a:gd name="adj1" fmla="val 50000"/>
            </a:avLst>
          </a:prstGeom>
          <a:ln>
            <a:solidFill>
              <a:srgbClr val="E95326"/>
            </a:solidFill>
            <a:tailEnd type="triangle"/>
          </a:ln>
        </p:spPr>
        <p:style>
          <a:lnRef idx="1">
            <a:schemeClr val="accent1"/>
          </a:lnRef>
          <a:fillRef idx="0">
            <a:schemeClr val="accent1"/>
          </a:fillRef>
          <a:effectRef idx="0">
            <a:schemeClr val="accent1"/>
          </a:effectRef>
          <a:fontRef idx="minor">
            <a:schemeClr val="tx1"/>
          </a:fontRef>
        </p:style>
      </p:cxnSp>
      <p:sp>
        <p:nvSpPr>
          <p:cNvPr id="15" name="Callout: Up Arrow 14">
            <a:extLst>
              <a:ext uri="{FF2B5EF4-FFF2-40B4-BE49-F238E27FC236}">
                <a16:creationId xmlns:a16="http://schemas.microsoft.com/office/drawing/2014/main" id="{9DDFD52B-FAEA-4E60-09B4-794848BD97A7}"/>
              </a:ext>
            </a:extLst>
          </p:cNvPr>
          <p:cNvSpPr/>
          <p:nvPr/>
        </p:nvSpPr>
        <p:spPr>
          <a:xfrm>
            <a:off x="638563" y="4221805"/>
            <a:ext cx="2204937" cy="1136660"/>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Stable v1 release</a:t>
            </a:r>
            <a:endParaRPr lang="en-US" dirty="0">
              <a:solidFill>
                <a:srgbClr val="000000"/>
              </a:solidFill>
            </a:endParaRPr>
          </a:p>
        </p:txBody>
      </p:sp>
      <p:sp>
        <p:nvSpPr>
          <p:cNvPr id="16" name="TextBox 15">
            <a:extLst>
              <a:ext uri="{FF2B5EF4-FFF2-40B4-BE49-F238E27FC236}">
                <a16:creationId xmlns:a16="http://schemas.microsoft.com/office/drawing/2014/main" id="{6614E569-A998-2EEB-3D02-C13FAD9B989D}"/>
              </a:ext>
            </a:extLst>
          </p:cNvPr>
          <p:cNvSpPr txBox="1"/>
          <p:nvPr/>
        </p:nvSpPr>
        <p:spPr>
          <a:xfrm>
            <a:off x="479117" y="3303662"/>
            <a:ext cx="2188950" cy="646331"/>
          </a:xfrm>
          <a:prstGeom prst="rect">
            <a:avLst/>
          </a:prstGeom>
          <a:noFill/>
        </p:spPr>
        <p:txBody>
          <a:bodyPr wrap="square" rtlCol="0">
            <a:spAutoFit/>
          </a:bodyPr>
          <a:lstStyle/>
          <a:p>
            <a:pPr algn="ctr"/>
            <a:r>
              <a:rPr lang="en-US" dirty="0"/>
              <a:t>Upgrade to newer version</a:t>
            </a:r>
          </a:p>
        </p:txBody>
      </p:sp>
      <p:pic>
        <p:nvPicPr>
          <p:cNvPr id="9" name="Picture 8" descr="A cartoon of a cat holding a cord&#10;&#10;Description automatically generated">
            <a:extLst>
              <a:ext uri="{FF2B5EF4-FFF2-40B4-BE49-F238E27FC236}">
                <a16:creationId xmlns:a16="http://schemas.microsoft.com/office/drawing/2014/main" id="{471AB9CF-726F-ABBB-C153-7C50DDC57043}"/>
              </a:ext>
            </a:extLst>
          </p:cNvPr>
          <p:cNvPicPr>
            <a:picLocks noChangeAspect="1"/>
          </p:cNvPicPr>
          <p:nvPr/>
        </p:nvPicPr>
        <p:blipFill rotWithShape="1">
          <a:blip r:embed="rId5">
            <a:extLst>
              <a:ext uri="{28A0092B-C50C-407E-A947-70E740481C1C}">
                <a14:useLocalDpi xmlns:a14="http://schemas.microsoft.com/office/drawing/2010/main" val="0"/>
              </a:ext>
            </a:extLst>
          </a:blip>
          <a:srcRect t="30879"/>
          <a:stretch/>
        </p:blipFill>
        <p:spPr>
          <a:xfrm>
            <a:off x="7737915" y="4327968"/>
            <a:ext cx="2267052" cy="1099490"/>
          </a:xfrm>
          <a:prstGeom prst="rect">
            <a:avLst/>
          </a:prstGeom>
        </p:spPr>
      </p:pic>
      <p:cxnSp>
        <p:nvCxnSpPr>
          <p:cNvPr id="17" name="Connector: Elbow 16">
            <a:extLst>
              <a:ext uri="{FF2B5EF4-FFF2-40B4-BE49-F238E27FC236}">
                <a16:creationId xmlns:a16="http://schemas.microsoft.com/office/drawing/2014/main" id="{194C3DC0-DBB9-6FFD-5597-A8858D839429}"/>
              </a:ext>
            </a:extLst>
          </p:cNvPr>
          <p:cNvCxnSpPr>
            <a:cxnSpLocks/>
            <a:stCxn id="1034" idx="3"/>
            <a:endCxn id="9" idx="3"/>
          </p:cNvCxnSpPr>
          <p:nvPr/>
        </p:nvCxnSpPr>
        <p:spPr>
          <a:xfrm flipH="1">
            <a:off x="10004967" y="1979072"/>
            <a:ext cx="1042791" cy="2898641"/>
          </a:xfrm>
          <a:prstGeom prst="bentConnector3">
            <a:avLst>
              <a:gd name="adj1" fmla="val -21922"/>
            </a:avLst>
          </a:prstGeom>
          <a:ln>
            <a:solidFill>
              <a:srgbClr val="E95326"/>
            </a:solidFill>
            <a:tailEnd type="triangle"/>
          </a:ln>
        </p:spPr>
        <p:style>
          <a:lnRef idx="1">
            <a:schemeClr val="accent1"/>
          </a:lnRef>
          <a:fillRef idx="0">
            <a:schemeClr val="accent1"/>
          </a:fillRef>
          <a:effectRef idx="0">
            <a:schemeClr val="accent1"/>
          </a:effectRef>
          <a:fontRef idx="minor">
            <a:schemeClr val="tx1"/>
          </a:fontRef>
        </p:style>
      </p:cxnSp>
      <p:sp>
        <p:nvSpPr>
          <p:cNvPr id="39" name="Speech Bubble: Oval 38">
            <a:extLst>
              <a:ext uri="{FF2B5EF4-FFF2-40B4-BE49-F238E27FC236}">
                <a16:creationId xmlns:a16="http://schemas.microsoft.com/office/drawing/2014/main" id="{439606DB-020B-5D45-860B-72E46E1597F8}"/>
              </a:ext>
            </a:extLst>
          </p:cNvPr>
          <p:cNvSpPr/>
          <p:nvPr/>
        </p:nvSpPr>
        <p:spPr>
          <a:xfrm>
            <a:off x="9098700" y="3543734"/>
            <a:ext cx="1812162" cy="598282"/>
          </a:xfrm>
          <a:prstGeom prst="wedgeEllipseCallout">
            <a:avLst/>
          </a:prstGeom>
          <a:noFill/>
          <a:ln>
            <a:solidFill>
              <a:srgbClr val="00A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We need to do something</a:t>
            </a:r>
          </a:p>
        </p:txBody>
      </p:sp>
      <p:cxnSp>
        <p:nvCxnSpPr>
          <p:cNvPr id="42" name="Straight Arrow Connector 41">
            <a:extLst>
              <a:ext uri="{FF2B5EF4-FFF2-40B4-BE49-F238E27FC236}">
                <a16:creationId xmlns:a16="http://schemas.microsoft.com/office/drawing/2014/main" id="{552FC794-BDA4-1C86-C830-8C034F207C75}"/>
              </a:ext>
            </a:extLst>
          </p:cNvPr>
          <p:cNvCxnSpPr>
            <a:cxnSpLocks/>
            <a:stCxn id="9" idx="1"/>
          </p:cNvCxnSpPr>
          <p:nvPr/>
        </p:nvCxnSpPr>
        <p:spPr>
          <a:xfrm flipH="1">
            <a:off x="2869501" y="4877713"/>
            <a:ext cx="48684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96DAB02-CC20-CFA3-0668-6D8FE7FFD706}"/>
              </a:ext>
            </a:extLst>
          </p:cNvPr>
          <p:cNvSpPr txBox="1"/>
          <p:nvPr/>
        </p:nvSpPr>
        <p:spPr>
          <a:xfrm>
            <a:off x="5034759" y="4420803"/>
            <a:ext cx="1640444" cy="369332"/>
          </a:xfrm>
          <a:prstGeom prst="rect">
            <a:avLst/>
          </a:prstGeom>
          <a:noFill/>
        </p:spPr>
        <p:txBody>
          <a:bodyPr wrap="square" rtlCol="0">
            <a:spAutoFit/>
          </a:bodyPr>
          <a:lstStyle/>
          <a:p>
            <a:r>
              <a:rPr lang="en-US" dirty="0"/>
              <a:t>Rollback to v1</a:t>
            </a:r>
          </a:p>
        </p:txBody>
      </p:sp>
    </p:spTree>
    <p:extLst>
      <p:ext uri="{BB962C8B-B14F-4D97-AF65-F5344CB8AC3E}">
        <p14:creationId xmlns:p14="http://schemas.microsoft.com/office/powerpoint/2010/main" val="294714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500"/>
                                        <p:tgtEl>
                                          <p:spTgt spid="1032"/>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034"/>
                                        </p:tgtEl>
                                        <p:attrNameLst>
                                          <p:attrName>style.visibility</p:attrName>
                                        </p:attrNameLst>
                                      </p:cBhvr>
                                      <p:to>
                                        <p:strVal val="visible"/>
                                      </p:to>
                                    </p:set>
                                    <p:animEffect transition="in" filter="fade">
                                      <p:cBhvr>
                                        <p:cTn id="34" dur="500"/>
                                        <p:tgtEl>
                                          <p:spTgt spid="10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p:bldP spid="39" grpId="0" animBg="1"/>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C2C98-8E11-A02F-DFEC-43941A0E0B0E}"/>
              </a:ext>
            </a:extLst>
          </p:cNvPr>
          <p:cNvSpPr>
            <a:spLocks noGrp="1"/>
          </p:cNvSpPr>
          <p:nvPr>
            <p:ph type="title"/>
          </p:nvPr>
        </p:nvSpPr>
        <p:spPr/>
        <p:txBody>
          <a:bodyPr/>
          <a:lstStyle/>
          <a:p>
            <a:r>
              <a:rPr lang="en-US" sz="3600" dirty="0"/>
              <a:t>A word on the remediation</a:t>
            </a:r>
          </a:p>
        </p:txBody>
      </p:sp>
      <p:sp>
        <p:nvSpPr>
          <p:cNvPr id="4" name="Callout: Right Arrow 3">
            <a:extLst>
              <a:ext uri="{FF2B5EF4-FFF2-40B4-BE49-F238E27FC236}">
                <a16:creationId xmlns:a16="http://schemas.microsoft.com/office/drawing/2014/main" id="{2931F64C-CDA5-F8C2-77B1-17CCDF46BE1D}"/>
              </a:ext>
            </a:extLst>
          </p:cNvPr>
          <p:cNvSpPr/>
          <p:nvPr/>
        </p:nvSpPr>
        <p:spPr>
          <a:xfrm>
            <a:off x="1018162" y="1288712"/>
            <a:ext cx="1634247" cy="1383152"/>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rgbClr val="000000"/>
                  </a:solidFill>
                </a:ln>
                <a:solidFill>
                  <a:srgbClr val="002060"/>
                </a:solidFill>
              </a:rPr>
              <a:t>v2 deployed</a:t>
            </a:r>
          </a:p>
          <a:p>
            <a:pPr algn="ctr"/>
            <a:r>
              <a:rPr lang="en-US" dirty="0">
                <a:ln>
                  <a:solidFill>
                    <a:srgbClr val="000000"/>
                  </a:solidFill>
                </a:ln>
                <a:solidFill>
                  <a:srgbClr val="002060"/>
                </a:solidFill>
              </a:rPr>
              <a:t>in prod</a:t>
            </a:r>
          </a:p>
        </p:txBody>
      </p:sp>
      <p:pic>
        <p:nvPicPr>
          <p:cNvPr id="1030" name="Picture 6" descr="Good, Good Everything Is Going According To The Plan - Evil Plotting  Raccoon | Make a Meme">
            <a:extLst>
              <a:ext uri="{FF2B5EF4-FFF2-40B4-BE49-F238E27FC236}">
                <a16:creationId xmlns:a16="http://schemas.microsoft.com/office/drawing/2014/main" id="{3264EC55-74A1-E099-4FF2-3409F0CCC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291" y="1286280"/>
            <a:ext cx="2132260" cy="13855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me: &quot;Things are going well Maybe too well&quot; - All Templates - Meme -arsenal.com">
            <a:extLst>
              <a:ext uri="{FF2B5EF4-FFF2-40B4-BE49-F238E27FC236}">
                <a16:creationId xmlns:a16="http://schemas.microsoft.com/office/drawing/2014/main" id="{FEB45C29-0B69-2F24-AB1B-AD398E376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40701"/>
            <a:ext cx="1812162" cy="12791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uston, we have a problem….. Written by Max Hinchman | by Tuoyuan Research  | Tuoyuan Research | Medium">
            <a:extLst>
              <a:ext uri="{FF2B5EF4-FFF2-40B4-BE49-F238E27FC236}">
                <a16:creationId xmlns:a16="http://schemas.microsoft.com/office/drawing/2014/main" id="{490E2114-5274-663B-E2CC-F76710E7A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821" y="1369428"/>
            <a:ext cx="2204937" cy="121928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Elbow 7">
            <a:extLst>
              <a:ext uri="{FF2B5EF4-FFF2-40B4-BE49-F238E27FC236}">
                <a16:creationId xmlns:a16="http://schemas.microsoft.com/office/drawing/2014/main" id="{0922D9D4-F10A-7C5C-DD76-0EBDFE917240}"/>
              </a:ext>
            </a:extLst>
          </p:cNvPr>
          <p:cNvCxnSpPr>
            <a:cxnSpLocks/>
            <a:stCxn id="1030" idx="3"/>
            <a:endCxn id="1032" idx="1"/>
          </p:cNvCxnSpPr>
          <p:nvPr/>
        </p:nvCxnSpPr>
        <p:spPr>
          <a:xfrm>
            <a:off x="5213551" y="1979072"/>
            <a:ext cx="882449" cy="12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B24D9BC-C87A-9FE9-7A19-6380E878AB59}"/>
              </a:ext>
            </a:extLst>
          </p:cNvPr>
          <p:cNvCxnSpPr>
            <a:cxnSpLocks/>
            <a:stCxn id="1032" idx="3"/>
            <a:endCxn id="1034" idx="1"/>
          </p:cNvCxnSpPr>
          <p:nvPr/>
        </p:nvCxnSpPr>
        <p:spPr>
          <a:xfrm flipV="1">
            <a:off x="7908162" y="1979072"/>
            <a:ext cx="934659" cy="1216"/>
          </a:xfrm>
          <a:prstGeom prst="bentConnector3">
            <a:avLst>
              <a:gd name="adj1" fmla="val 50000"/>
            </a:avLst>
          </a:prstGeom>
          <a:ln>
            <a:solidFill>
              <a:srgbClr val="E95326"/>
            </a:solidFill>
            <a:tailEnd type="triangle"/>
          </a:ln>
        </p:spPr>
        <p:style>
          <a:lnRef idx="1">
            <a:schemeClr val="accent1"/>
          </a:lnRef>
          <a:fillRef idx="0">
            <a:schemeClr val="accent1"/>
          </a:fillRef>
          <a:effectRef idx="0">
            <a:schemeClr val="accent1"/>
          </a:effectRef>
          <a:fontRef idx="minor">
            <a:schemeClr val="tx1"/>
          </a:fontRef>
        </p:style>
      </p:cxnSp>
      <p:sp>
        <p:nvSpPr>
          <p:cNvPr id="15" name="Callout: Up Arrow 14">
            <a:extLst>
              <a:ext uri="{FF2B5EF4-FFF2-40B4-BE49-F238E27FC236}">
                <a16:creationId xmlns:a16="http://schemas.microsoft.com/office/drawing/2014/main" id="{9DDFD52B-FAEA-4E60-09B4-794848BD97A7}"/>
              </a:ext>
            </a:extLst>
          </p:cNvPr>
          <p:cNvSpPr/>
          <p:nvPr/>
        </p:nvSpPr>
        <p:spPr>
          <a:xfrm>
            <a:off x="638563" y="4221805"/>
            <a:ext cx="2204937" cy="1136660"/>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Stable v1 release</a:t>
            </a:r>
            <a:endParaRPr lang="en-US" dirty="0">
              <a:solidFill>
                <a:srgbClr val="000000"/>
              </a:solidFill>
            </a:endParaRPr>
          </a:p>
        </p:txBody>
      </p:sp>
      <p:sp>
        <p:nvSpPr>
          <p:cNvPr id="16" name="TextBox 15">
            <a:extLst>
              <a:ext uri="{FF2B5EF4-FFF2-40B4-BE49-F238E27FC236}">
                <a16:creationId xmlns:a16="http://schemas.microsoft.com/office/drawing/2014/main" id="{6614E569-A998-2EEB-3D02-C13FAD9B989D}"/>
              </a:ext>
            </a:extLst>
          </p:cNvPr>
          <p:cNvSpPr txBox="1"/>
          <p:nvPr/>
        </p:nvSpPr>
        <p:spPr>
          <a:xfrm>
            <a:off x="479117" y="3303662"/>
            <a:ext cx="2188950" cy="646331"/>
          </a:xfrm>
          <a:prstGeom prst="rect">
            <a:avLst/>
          </a:prstGeom>
          <a:noFill/>
        </p:spPr>
        <p:txBody>
          <a:bodyPr wrap="square" rtlCol="0">
            <a:spAutoFit/>
          </a:bodyPr>
          <a:lstStyle/>
          <a:p>
            <a:pPr algn="ctr"/>
            <a:r>
              <a:rPr lang="en-US" dirty="0"/>
              <a:t>Upgrade to newer version</a:t>
            </a:r>
          </a:p>
        </p:txBody>
      </p:sp>
      <p:pic>
        <p:nvPicPr>
          <p:cNvPr id="9" name="Picture 8" descr="A cartoon of a cat holding a cord&#10;&#10;Description automatically generated">
            <a:extLst>
              <a:ext uri="{FF2B5EF4-FFF2-40B4-BE49-F238E27FC236}">
                <a16:creationId xmlns:a16="http://schemas.microsoft.com/office/drawing/2014/main" id="{471AB9CF-726F-ABBB-C153-7C50DDC57043}"/>
              </a:ext>
            </a:extLst>
          </p:cNvPr>
          <p:cNvPicPr>
            <a:picLocks noChangeAspect="1"/>
          </p:cNvPicPr>
          <p:nvPr/>
        </p:nvPicPr>
        <p:blipFill rotWithShape="1">
          <a:blip r:embed="rId5">
            <a:extLst>
              <a:ext uri="{28A0092B-C50C-407E-A947-70E740481C1C}">
                <a14:useLocalDpi xmlns:a14="http://schemas.microsoft.com/office/drawing/2010/main" val="0"/>
              </a:ext>
            </a:extLst>
          </a:blip>
          <a:srcRect t="30879"/>
          <a:stretch/>
        </p:blipFill>
        <p:spPr>
          <a:xfrm>
            <a:off x="7737915" y="4327968"/>
            <a:ext cx="2267052" cy="1099490"/>
          </a:xfrm>
          <a:prstGeom prst="rect">
            <a:avLst/>
          </a:prstGeom>
        </p:spPr>
      </p:pic>
      <p:cxnSp>
        <p:nvCxnSpPr>
          <p:cNvPr id="17" name="Connector: Elbow 16">
            <a:extLst>
              <a:ext uri="{FF2B5EF4-FFF2-40B4-BE49-F238E27FC236}">
                <a16:creationId xmlns:a16="http://schemas.microsoft.com/office/drawing/2014/main" id="{194C3DC0-DBB9-6FFD-5597-A8858D839429}"/>
              </a:ext>
            </a:extLst>
          </p:cNvPr>
          <p:cNvCxnSpPr>
            <a:cxnSpLocks/>
            <a:stCxn id="1034" idx="3"/>
            <a:endCxn id="9" idx="3"/>
          </p:cNvCxnSpPr>
          <p:nvPr/>
        </p:nvCxnSpPr>
        <p:spPr>
          <a:xfrm flipH="1">
            <a:off x="10004967" y="1979072"/>
            <a:ext cx="1042791" cy="2898641"/>
          </a:xfrm>
          <a:prstGeom prst="bentConnector3">
            <a:avLst>
              <a:gd name="adj1" fmla="val -21922"/>
            </a:avLst>
          </a:prstGeom>
          <a:ln>
            <a:solidFill>
              <a:srgbClr val="E95326"/>
            </a:solidFill>
            <a:tailEnd type="triangle"/>
          </a:ln>
        </p:spPr>
        <p:style>
          <a:lnRef idx="1">
            <a:schemeClr val="accent1"/>
          </a:lnRef>
          <a:fillRef idx="0">
            <a:schemeClr val="accent1"/>
          </a:fillRef>
          <a:effectRef idx="0">
            <a:schemeClr val="accent1"/>
          </a:effectRef>
          <a:fontRef idx="minor">
            <a:schemeClr val="tx1"/>
          </a:fontRef>
        </p:style>
      </p:cxnSp>
      <p:sp>
        <p:nvSpPr>
          <p:cNvPr id="39" name="Speech Bubble: Oval 38">
            <a:extLst>
              <a:ext uri="{FF2B5EF4-FFF2-40B4-BE49-F238E27FC236}">
                <a16:creationId xmlns:a16="http://schemas.microsoft.com/office/drawing/2014/main" id="{439606DB-020B-5D45-860B-72E46E1597F8}"/>
              </a:ext>
            </a:extLst>
          </p:cNvPr>
          <p:cNvSpPr/>
          <p:nvPr/>
        </p:nvSpPr>
        <p:spPr>
          <a:xfrm>
            <a:off x="9098700" y="3543734"/>
            <a:ext cx="1812162" cy="598282"/>
          </a:xfrm>
          <a:prstGeom prst="wedgeEllipseCallout">
            <a:avLst/>
          </a:prstGeom>
          <a:noFill/>
          <a:ln>
            <a:solidFill>
              <a:srgbClr val="00A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We need to do something</a:t>
            </a:r>
          </a:p>
        </p:txBody>
      </p:sp>
      <p:cxnSp>
        <p:nvCxnSpPr>
          <p:cNvPr id="42" name="Straight Arrow Connector 41">
            <a:extLst>
              <a:ext uri="{FF2B5EF4-FFF2-40B4-BE49-F238E27FC236}">
                <a16:creationId xmlns:a16="http://schemas.microsoft.com/office/drawing/2014/main" id="{552FC794-BDA4-1C86-C830-8C034F207C75}"/>
              </a:ext>
            </a:extLst>
          </p:cNvPr>
          <p:cNvCxnSpPr>
            <a:cxnSpLocks/>
            <a:stCxn id="9" idx="1"/>
          </p:cNvCxnSpPr>
          <p:nvPr/>
        </p:nvCxnSpPr>
        <p:spPr>
          <a:xfrm flipH="1">
            <a:off x="2869501" y="4877713"/>
            <a:ext cx="48684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96DAB02-CC20-CFA3-0668-6D8FE7FFD706}"/>
              </a:ext>
            </a:extLst>
          </p:cNvPr>
          <p:cNvSpPr txBox="1"/>
          <p:nvPr/>
        </p:nvSpPr>
        <p:spPr>
          <a:xfrm>
            <a:off x="5034759" y="4420803"/>
            <a:ext cx="1640444" cy="369332"/>
          </a:xfrm>
          <a:prstGeom prst="rect">
            <a:avLst/>
          </a:prstGeom>
          <a:noFill/>
        </p:spPr>
        <p:txBody>
          <a:bodyPr wrap="square" rtlCol="0">
            <a:spAutoFit/>
          </a:bodyPr>
          <a:lstStyle/>
          <a:p>
            <a:r>
              <a:rPr lang="en-US" dirty="0"/>
              <a:t>Rollback to v1</a:t>
            </a:r>
          </a:p>
        </p:txBody>
      </p:sp>
    </p:spTree>
    <p:extLst>
      <p:ext uri="{BB962C8B-B14F-4D97-AF65-F5344CB8AC3E}">
        <p14:creationId xmlns:p14="http://schemas.microsoft.com/office/powerpoint/2010/main" val="245955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500"/>
                                        <p:tgtEl>
                                          <p:spTgt spid="1032"/>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034"/>
                                        </p:tgtEl>
                                        <p:attrNameLst>
                                          <p:attrName>style.visibility</p:attrName>
                                        </p:attrNameLst>
                                      </p:cBhvr>
                                      <p:to>
                                        <p:strVal val="visible"/>
                                      </p:to>
                                    </p:set>
                                    <p:animEffect transition="in" filter="fade">
                                      <p:cBhvr>
                                        <p:cTn id="34" dur="500"/>
                                        <p:tgtEl>
                                          <p:spTgt spid="10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p:bldP spid="39" grpId="0" animBg="1"/>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8952-3E04-430E-F8E8-AE6C147F427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02855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10F4511E-1113-4CEA-9FFD-12AC76F6892F}"/>
              </a:ext>
            </a:extLst>
          </p:cNvPr>
          <p:cNvSpPr>
            <a:spLocks noGrp="1"/>
          </p:cNvSpPr>
          <p:nvPr/>
        </p:nvSpPr>
        <p:spPr>
          <a:xfrm>
            <a:off x="402225" y="398179"/>
            <a:ext cx="11634131"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a:t>3. KEPTN and BIRD :      </a:t>
            </a:r>
            <a:r>
              <a:rPr lang="en-US" sz="3200"/>
              <a:t>Workflow</a:t>
            </a:r>
          </a:p>
        </p:txBody>
      </p:sp>
      <p:pic>
        <p:nvPicPr>
          <p:cNvPr id="2" name="Picture 1" descr="A computer screen shot of a diagram&#10;&#10;Description automatically generated">
            <a:extLst>
              <a:ext uri="{FF2B5EF4-FFF2-40B4-BE49-F238E27FC236}">
                <a16:creationId xmlns:a16="http://schemas.microsoft.com/office/drawing/2014/main" id="{91DCF9B3-53B5-7969-D53C-534F03F66BF8}"/>
              </a:ext>
            </a:extLst>
          </p:cNvPr>
          <p:cNvPicPr>
            <a:picLocks noChangeAspect="1"/>
          </p:cNvPicPr>
          <p:nvPr/>
        </p:nvPicPr>
        <p:blipFill rotWithShape="1">
          <a:blip r:embed="rId2">
            <a:extLst>
              <a:ext uri="{28A0092B-C50C-407E-A947-70E740481C1C}">
                <a14:useLocalDpi xmlns:a14="http://schemas.microsoft.com/office/drawing/2010/main" val="0"/>
              </a:ext>
            </a:extLst>
          </a:blip>
          <a:srcRect l="38046" t="52885" r="40730" b="17465"/>
          <a:stretch/>
        </p:blipFill>
        <p:spPr>
          <a:xfrm>
            <a:off x="1413076" y="2541507"/>
            <a:ext cx="1983620" cy="996287"/>
          </a:xfrm>
          <a:prstGeom prst="rect">
            <a:avLst/>
          </a:prstGeom>
        </p:spPr>
      </p:pic>
      <p:cxnSp>
        <p:nvCxnSpPr>
          <p:cNvPr id="4" name="Straight Connector 3">
            <a:extLst>
              <a:ext uri="{FF2B5EF4-FFF2-40B4-BE49-F238E27FC236}">
                <a16:creationId xmlns:a16="http://schemas.microsoft.com/office/drawing/2014/main" id="{E8289D43-1724-748E-DDFE-3001D9FC3967}"/>
              </a:ext>
            </a:extLst>
          </p:cNvPr>
          <p:cNvCxnSpPr>
            <a:cxnSpLocks/>
            <a:stCxn id="2" idx="3"/>
          </p:cNvCxnSpPr>
          <p:nvPr/>
        </p:nvCxnSpPr>
        <p:spPr>
          <a:xfrm>
            <a:off x="3396696" y="3039651"/>
            <a:ext cx="1538471" cy="472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32BDF53-56BA-2C61-689F-D3C61EC79B00}"/>
              </a:ext>
            </a:extLst>
          </p:cNvPr>
          <p:cNvCxnSpPr>
            <a:cxnSpLocks/>
            <a:stCxn id="2" idx="3"/>
          </p:cNvCxnSpPr>
          <p:nvPr/>
        </p:nvCxnSpPr>
        <p:spPr>
          <a:xfrm flipV="1">
            <a:off x="3396696" y="2558663"/>
            <a:ext cx="1538471" cy="480988"/>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descr="A diagram of a diagram&#10;&#10;Description automatically generated">
            <a:extLst>
              <a:ext uri="{FF2B5EF4-FFF2-40B4-BE49-F238E27FC236}">
                <a16:creationId xmlns:a16="http://schemas.microsoft.com/office/drawing/2014/main" id="{0C7829F1-0015-34A0-24F3-E722B2871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167" y="2541507"/>
            <a:ext cx="6984459" cy="979131"/>
          </a:xfrm>
          <a:prstGeom prst="rect">
            <a:avLst/>
          </a:prstGeom>
        </p:spPr>
      </p:pic>
      <p:sp>
        <p:nvSpPr>
          <p:cNvPr id="23" name="TextBox 22">
            <a:extLst>
              <a:ext uri="{FF2B5EF4-FFF2-40B4-BE49-F238E27FC236}">
                <a16:creationId xmlns:a16="http://schemas.microsoft.com/office/drawing/2014/main" id="{927AEBB0-BD54-242A-F068-7CF01E959826}"/>
              </a:ext>
            </a:extLst>
          </p:cNvPr>
          <p:cNvSpPr txBox="1"/>
          <p:nvPr/>
        </p:nvSpPr>
        <p:spPr>
          <a:xfrm>
            <a:off x="719996" y="2063602"/>
            <a:ext cx="3737766" cy="369332"/>
          </a:xfrm>
          <a:prstGeom prst="rect">
            <a:avLst/>
          </a:prstGeom>
          <a:noFill/>
        </p:spPr>
        <p:txBody>
          <a:bodyPr wrap="square" rtlCol="0">
            <a:spAutoFit/>
          </a:bodyPr>
          <a:lstStyle/>
          <a:p>
            <a:pPr marL="285750" indent="-285750">
              <a:buFont typeface="Arial" panose="020B0604020202020204" pitchFamily="34" charset="0"/>
              <a:buChar char="•"/>
            </a:pPr>
            <a:r>
              <a:rPr lang="en-US"/>
              <a:t>Tool dependency in the workflow</a:t>
            </a:r>
          </a:p>
        </p:txBody>
      </p:sp>
      <p:cxnSp>
        <p:nvCxnSpPr>
          <p:cNvPr id="25" name="Straight Arrow Connector 24">
            <a:extLst>
              <a:ext uri="{FF2B5EF4-FFF2-40B4-BE49-F238E27FC236}">
                <a16:creationId xmlns:a16="http://schemas.microsoft.com/office/drawing/2014/main" id="{84409158-6314-A244-C680-71E88A1B83F7}"/>
              </a:ext>
            </a:extLst>
          </p:cNvPr>
          <p:cNvCxnSpPr>
            <a:cxnSpLocks/>
          </p:cNvCxnSpPr>
          <p:nvPr/>
        </p:nvCxnSpPr>
        <p:spPr>
          <a:xfrm>
            <a:off x="4308604" y="2260462"/>
            <a:ext cx="931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4D32AA-3750-6DBB-5E48-44DEF17A1EBD}"/>
              </a:ext>
            </a:extLst>
          </p:cNvPr>
          <p:cNvSpPr txBox="1"/>
          <p:nvPr/>
        </p:nvSpPr>
        <p:spPr>
          <a:xfrm>
            <a:off x="5226997" y="2089483"/>
            <a:ext cx="6110071" cy="369332"/>
          </a:xfrm>
          <a:prstGeom prst="rect">
            <a:avLst/>
          </a:prstGeom>
          <a:noFill/>
        </p:spPr>
        <p:txBody>
          <a:bodyPr wrap="square" rtlCol="0">
            <a:spAutoFit/>
          </a:bodyPr>
          <a:lstStyle/>
          <a:p>
            <a:r>
              <a:rPr lang="en-US"/>
              <a:t>Service tasks in the workflow that are specific to </a:t>
            </a:r>
            <a:r>
              <a:rPr lang="en-US" err="1"/>
              <a:t>Win@pproach</a:t>
            </a:r>
            <a:endParaRPr lang="en-IE"/>
          </a:p>
        </p:txBody>
      </p:sp>
      <p:sp>
        <p:nvSpPr>
          <p:cNvPr id="44" name="TextBox 43">
            <a:extLst>
              <a:ext uri="{FF2B5EF4-FFF2-40B4-BE49-F238E27FC236}">
                <a16:creationId xmlns:a16="http://schemas.microsoft.com/office/drawing/2014/main" id="{3153A6C7-BA77-1B0B-8392-372AFA44769C}"/>
              </a:ext>
            </a:extLst>
          </p:cNvPr>
          <p:cNvSpPr txBox="1"/>
          <p:nvPr/>
        </p:nvSpPr>
        <p:spPr>
          <a:xfrm>
            <a:off x="719996" y="3917155"/>
            <a:ext cx="4461604" cy="646331"/>
          </a:xfrm>
          <a:prstGeom prst="rect">
            <a:avLst/>
          </a:prstGeom>
          <a:noFill/>
        </p:spPr>
        <p:txBody>
          <a:bodyPr wrap="square" rtlCol="0">
            <a:spAutoFit/>
          </a:bodyPr>
          <a:lstStyle/>
          <a:p>
            <a:pPr marL="285750" indent="-285750">
              <a:buFont typeface="Arial" panose="020B0604020202020204" pitchFamily="34" charset="0"/>
              <a:buChar char="•"/>
            </a:pPr>
            <a:r>
              <a:rPr lang="en-US"/>
              <a:t>Same dependencies for the other tools like Jenkins for the tests for example.</a:t>
            </a:r>
          </a:p>
        </p:txBody>
      </p:sp>
      <p:sp>
        <p:nvSpPr>
          <p:cNvPr id="45" name="TextBox 44">
            <a:extLst>
              <a:ext uri="{FF2B5EF4-FFF2-40B4-BE49-F238E27FC236}">
                <a16:creationId xmlns:a16="http://schemas.microsoft.com/office/drawing/2014/main" id="{241C7E7B-27CF-17CF-B084-C1C61FF513CF}"/>
              </a:ext>
            </a:extLst>
          </p:cNvPr>
          <p:cNvSpPr txBox="1"/>
          <p:nvPr/>
        </p:nvSpPr>
        <p:spPr>
          <a:xfrm>
            <a:off x="719996" y="4691582"/>
            <a:ext cx="8644498" cy="369332"/>
          </a:xfrm>
          <a:prstGeom prst="rect">
            <a:avLst/>
          </a:prstGeom>
          <a:noFill/>
        </p:spPr>
        <p:txBody>
          <a:bodyPr wrap="square" rtlCol="0">
            <a:spAutoFit/>
          </a:bodyPr>
          <a:lstStyle/>
          <a:p>
            <a:pPr marL="285750" indent="-285750">
              <a:buFont typeface="Arial" panose="020B0604020202020204" pitchFamily="34" charset="0"/>
              <a:buChar char="•"/>
            </a:pPr>
            <a:r>
              <a:rPr lang="en-US"/>
              <a:t>Not able to use other tools for this workflow so it affects its reusability</a:t>
            </a:r>
          </a:p>
        </p:txBody>
      </p:sp>
    </p:spTree>
    <p:extLst>
      <p:ext uri="{BB962C8B-B14F-4D97-AF65-F5344CB8AC3E}">
        <p14:creationId xmlns:p14="http://schemas.microsoft.com/office/powerpoint/2010/main" val="229041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44"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10F4511E-1113-4CEA-9FFD-12AC76F6892F}"/>
              </a:ext>
            </a:extLst>
          </p:cNvPr>
          <p:cNvSpPr>
            <a:spLocks noGrp="1"/>
          </p:cNvSpPr>
          <p:nvPr/>
        </p:nvSpPr>
        <p:spPr>
          <a:xfrm>
            <a:off x="422545" y="268503"/>
            <a:ext cx="11634131"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a:t>3. KEPTN and BIRD :      </a:t>
            </a:r>
            <a:r>
              <a:rPr lang="en-US" sz="3200"/>
              <a:t>Workflow</a:t>
            </a:r>
          </a:p>
        </p:txBody>
      </p:sp>
      <p:pic>
        <p:nvPicPr>
          <p:cNvPr id="31" name="Picture 30">
            <a:extLst>
              <a:ext uri="{FF2B5EF4-FFF2-40B4-BE49-F238E27FC236}">
                <a16:creationId xmlns:a16="http://schemas.microsoft.com/office/drawing/2014/main" id="{01E17BDF-33DD-DD04-A8D4-21BEB6FE5752}"/>
              </a:ext>
            </a:extLst>
          </p:cNvPr>
          <p:cNvPicPr>
            <a:picLocks noChangeAspect="1"/>
          </p:cNvPicPr>
          <p:nvPr/>
        </p:nvPicPr>
        <p:blipFill rotWithShape="1">
          <a:blip r:embed="rId2">
            <a:extLst>
              <a:ext uri="{28A0092B-C50C-407E-A947-70E740481C1C}">
                <a14:useLocalDpi xmlns:a14="http://schemas.microsoft.com/office/drawing/2010/main" val="0"/>
              </a:ext>
            </a:extLst>
          </a:blip>
          <a:srcRect b="56587"/>
          <a:stretch/>
        </p:blipFill>
        <p:spPr>
          <a:xfrm>
            <a:off x="1285081" y="2237991"/>
            <a:ext cx="1917062" cy="2382018"/>
          </a:xfrm>
          <a:prstGeom prst="rect">
            <a:avLst/>
          </a:prstGeom>
          <a:ln>
            <a:noFill/>
          </a:ln>
          <a:effectLst>
            <a:outerShdw blurRad="50800" dist="38100" dir="5400000" algn="t" rotWithShape="0">
              <a:prstClr val="black">
                <a:alpha val="40000"/>
              </a:prstClr>
            </a:outerShdw>
          </a:effectLst>
        </p:spPr>
      </p:pic>
      <p:sp>
        <p:nvSpPr>
          <p:cNvPr id="37" name="TextBox 36">
            <a:extLst>
              <a:ext uri="{FF2B5EF4-FFF2-40B4-BE49-F238E27FC236}">
                <a16:creationId xmlns:a16="http://schemas.microsoft.com/office/drawing/2014/main" id="{073B22FF-7ECE-0F70-41A0-1C4989FB0C8D}"/>
              </a:ext>
            </a:extLst>
          </p:cNvPr>
          <p:cNvSpPr txBox="1"/>
          <p:nvPr/>
        </p:nvSpPr>
        <p:spPr>
          <a:xfrm>
            <a:off x="935088" y="1241945"/>
            <a:ext cx="3074431" cy="646331"/>
          </a:xfrm>
          <a:prstGeom prst="rect">
            <a:avLst/>
          </a:prstGeom>
          <a:noFill/>
        </p:spPr>
        <p:txBody>
          <a:bodyPr wrap="none" rtlCol="0">
            <a:spAutoFit/>
          </a:bodyPr>
          <a:lstStyle/>
          <a:p>
            <a:r>
              <a:rPr lang="en-US"/>
              <a:t>Control Plane :</a:t>
            </a:r>
          </a:p>
          <a:p>
            <a:r>
              <a:rPr lang="en-US"/>
              <a:t>Workflow doesn’t specify tools</a:t>
            </a:r>
            <a:endParaRPr lang="en-IE"/>
          </a:p>
        </p:txBody>
      </p:sp>
      <p:sp>
        <p:nvSpPr>
          <p:cNvPr id="40" name="TextBox 39">
            <a:extLst>
              <a:ext uri="{FF2B5EF4-FFF2-40B4-BE49-F238E27FC236}">
                <a16:creationId xmlns:a16="http://schemas.microsoft.com/office/drawing/2014/main" id="{C42ACC7B-8304-2A2F-3AD9-0E5BB86CBDFE}"/>
              </a:ext>
            </a:extLst>
          </p:cNvPr>
          <p:cNvSpPr txBox="1"/>
          <p:nvPr/>
        </p:nvSpPr>
        <p:spPr>
          <a:xfrm>
            <a:off x="7377533" y="1020931"/>
            <a:ext cx="3241080" cy="646331"/>
          </a:xfrm>
          <a:prstGeom prst="rect">
            <a:avLst/>
          </a:prstGeom>
          <a:noFill/>
        </p:spPr>
        <p:txBody>
          <a:bodyPr wrap="none" rtlCol="0">
            <a:spAutoFit/>
          </a:bodyPr>
          <a:lstStyle/>
          <a:p>
            <a:r>
              <a:rPr lang="en-US"/>
              <a:t>Execution Plane : keptn services</a:t>
            </a:r>
          </a:p>
          <a:p>
            <a:r>
              <a:rPr lang="en-US"/>
              <a:t>Performed actions and tool used</a:t>
            </a:r>
            <a:endParaRPr lang="en-IE"/>
          </a:p>
        </p:txBody>
      </p:sp>
      <p:pic>
        <p:nvPicPr>
          <p:cNvPr id="5" name="Picture 4" descr="A screenshot of a computer program&#10;&#10;Description automatically generated">
            <a:extLst>
              <a:ext uri="{FF2B5EF4-FFF2-40B4-BE49-F238E27FC236}">
                <a16:creationId xmlns:a16="http://schemas.microsoft.com/office/drawing/2014/main" id="{738FBCE3-52BC-CB09-275B-A2DD6D349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419" y="2432570"/>
            <a:ext cx="3050146" cy="3728936"/>
          </a:xfrm>
          <a:prstGeom prst="rect">
            <a:avLst/>
          </a:prstGeom>
        </p:spPr>
      </p:pic>
      <p:sp>
        <p:nvSpPr>
          <p:cNvPr id="7" name="TextBox 6">
            <a:extLst>
              <a:ext uri="{FF2B5EF4-FFF2-40B4-BE49-F238E27FC236}">
                <a16:creationId xmlns:a16="http://schemas.microsoft.com/office/drawing/2014/main" id="{27EB6EFE-3EEE-14A8-D8F0-EC2AB50BE70A}"/>
              </a:ext>
            </a:extLst>
          </p:cNvPr>
          <p:cNvSpPr txBox="1"/>
          <p:nvPr/>
        </p:nvSpPr>
        <p:spPr>
          <a:xfrm>
            <a:off x="1478605" y="4896255"/>
            <a:ext cx="1340688" cy="369332"/>
          </a:xfrm>
          <a:prstGeom prst="rect">
            <a:avLst/>
          </a:prstGeom>
          <a:noFill/>
        </p:spPr>
        <p:txBody>
          <a:bodyPr wrap="none" rtlCol="0">
            <a:spAutoFit/>
          </a:bodyPr>
          <a:lstStyle/>
          <a:p>
            <a:r>
              <a:rPr lang="en-US"/>
              <a:t>Shipyard file</a:t>
            </a:r>
            <a:endParaRPr lang="en-IE"/>
          </a:p>
        </p:txBody>
      </p:sp>
      <p:sp>
        <p:nvSpPr>
          <p:cNvPr id="8" name="TextBox 7">
            <a:extLst>
              <a:ext uri="{FF2B5EF4-FFF2-40B4-BE49-F238E27FC236}">
                <a16:creationId xmlns:a16="http://schemas.microsoft.com/office/drawing/2014/main" id="{035F869B-0BA4-5E73-B184-2006BABF2C60}"/>
              </a:ext>
            </a:extLst>
          </p:cNvPr>
          <p:cNvSpPr txBox="1"/>
          <p:nvPr/>
        </p:nvSpPr>
        <p:spPr>
          <a:xfrm>
            <a:off x="5301576" y="6222459"/>
            <a:ext cx="2340064" cy="369332"/>
          </a:xfrm>
          <a:prstGeom prst="rect">
            <a:avLst/>
          </a:prstGeom>
          <a:noFill/>
        </p:spPr>
        <p:txBody>
          <a:bodyPr wrap="none" rtlCol="0">
            <a:spAutoFit/>
          </a:bodyPr>
          <a:lstStyle/>
          <a:p>
            <a:r>
              <a:rPr lang="en-US"/>
              <a:t>Job executor config file</a:t>
            </a:r>
            <a:endParaRPr lang="en-IE"/>
          </a:p>
        </p:txBody>
      </p:sp>
      <p:sp>
        <p:nvSpPr>
          <p:cNvPr id="9" name="TextBox 8">
            <a:extLst>
              <a:ext uri="{FF2B5EF4-FFF2-40B4-BE49-F238E27FC236}">
                <a16:creationId xmlns:a16="http://schemas.microsoft.com/office/drawing/2014/main" id="{07ECBFF2-2B3A-7B3E-9CFD-844983A1D3C3}"/>
              </a:ext>
            </a:extLst>
          </p:cNvPr>
          <p:cNvSpPr txBox="1"/>
          <p:nvPr/>
        </p:nvSpPr>
        <p:spPr>
          <a:xfrm>
            <a:off x="5447491" y="2050469"/>
            <a:ext cx="2134110" cy="369332"/>
          </a:xfrm>
          <a:prstGeom prst="rect">
            <a:avLst/>
          </a:prstGeom>
          <a:noFill/>
        </p:spPr>
        <p:txBody>
          <a:bodyPr wrap="none" rtlCol="0">
            <a:spAutoFit/>
          </a:bodyPr>
          <a:lstStyle/>
          <a:p>
            <a:r>
              <a:rPr lang="en-US"/>
              <a:t>Job-Executor-Service</a:t>
            </a:r>
            <a:endParaRPr lang="en-IE"/>
          </a:p>
        </p:txBody>
      </p:sp>
      <p:cxnSp>
        <p:nvCxnSpPr>
          <p:cNvPr id="12" name="Straight Arrow Connector 11">
            <a:extLst>
              <a:ext uri="{FF2B5EF4-FFF2-40B4-BE49-F238E27FC236}">
                <a16:creationId xmlns:a16="http://schemas.microsoft.com/office/drawing/2014/main" id="{71D3D332-FC0D-933F-6FEC-DD70CA019B92}"/>
              </a:ext>
            </a:extLst>
          </p:cNvPr>
          <p:cNvCxnSpPr>
            <a:cxnSpLocks/>
            <a:stCxn id="40" idx="2"/>
            <a:endCxn id="9" idx="0"/>
          </p:cNvCxnSpPr>
          <p:nvPr/>
        </p:nvCxnSpPr>
        <p:spPr>
          <a:xfrm flipH="1">
            <a:off x="6514546" y="1667262"/>
            <a:ext cx="2483527" cy="383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2BA48B2-B778-FDFC-0877-90EAD8D76F11}"/>
              </a:ext>
            </a:extLst>
          </p:cNvPr>
          <p:cNvCxnSpPr>
            <a:cxnSpLocks/>
            <a:stCxn id="40" idx="2"/>
            <a:endCxn id="21" idx="0"/>
          </p:cNvCxnSpPr>
          <p:nvPr/>
        </p:nvCxnSpPr>
        <p:spPr>
          <a:xfrm>
            <a:off x="8998073" y="1667262"/>
            <a:ext cx="1074726" cy="649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76BEE19-F850-98A1-8194-3963F4C3BE87}"/>
              </a:ext>
            </a:extLst>
          </p:cNvPr>
          <p:cNvSpPr txBox="1"/>
          <p:nvPr/>
        </p:nvSpPr>
        <p:spPr>
          <a:xfrm>
            <a:off x="8901452" y="2317215"/>
            <a:ext cx="2342693" cy="1477328"/>
          </a:xfrm>
          <a:prstGeom prst="rect">
            <a:avLst/>
          </a:prstGeom>
          <a:noFill/>
        </p:spPr>
        <p:txBody>
          <a:bodyPr wrap="none" rtlCol="0">
            <a:spAutoFit/>
          </a:bodyPr>
          <a:lstStyle/>
          <a:p>
            <a:r>
              <a:rPr lang="en-US"/>
              <a:t>Other Keptn-services :</a:t>
            </a:r>
          </a:p>
          <a:p>
            <a:pPr marL="285750" indent="-285750">
              <a:buFont typeface="Arial" panose="020B0604020202020204" pitchFamily="34" charset="0"/>
              <a:buChar char="•"/>
            </a:pPr>
            <a:r>
              <a:rPr lang="en-US"/>
              <a:t>Prometheus-service</a:t>
            </a:r>
          </a:p>
          <a:p>
            <a:pPr marL="285750" indent="-285750">
              <a:buFont typeface="Arial" panose="020B0604020202020204" pitchFamily="34" charset="0"/>
              <a:buChar char="•"/>
            </a:pPr>
            <a:r>
              <a:rPr lang="en-US"/>
              <a:t>Datadog-service</a:t>
            </a:r>
          </a:p>
          <a:p>
            <a:pPr marL="285750" indent="-285750">
              <a:buFont typeface="Arial" panose="020B0604020202020204" pitchFamily="34" charset="0"/>
              <a:buChar char="•"/>
            </a:pPr>
            <a:r>
              <a:rPr lang="en-US"/>
              <a:t>Splunk-SLI-Provider</a:t>
            </a:r>
          </a:p>
          <a:p>
            <a:pPr marL="285750" indent="-285750">
              <a:buFont typeface="Arial" panose="020B0604020202020204" pitchFamily="34" charset="0"/>
              <a:buChar char="•"/>
            </a:pPr>
            <a:r>
              <a:rPr lang="en-US"/>
              <a:t>….</a:t>
            </a:r>
            <a:endParaRPr lang="en-IE"/>
          </a:p>
        </p:txBody>
      </p:sp>
    </p:spTree>
    <p:extLst>
      <p:ext uri="{BB962C8B-B14F-4D97-AF65-F5344CB8AC3E}">
        <p14:creationId xmlns:p14="http://schemas.microsoft.com/office/powerpoint/2010/main" val="282568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7" grpId="0"/>
      <p:bldP spid="8" grpId="0"/>
      <p:bldP spid="9"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9C241D7-08D0-C1D5-64EC-4D60F31EAB04}"/>
              </a:ext>
            </a:extLst>
          </p:cNvPr>
          <p:cNvSpPr>
            <a:spLocks noGrp="1"/>
          </p:cNvSpPr>
          <p:nvPr>
            <p:ph type="body" sz="quarter" idx="18"/>
          </p:nvPr>
        </p:nvSpPr>
        <p:spPr/>
        <p:txBody>
          <a:bodyPr/>
          <a:lstStyle/>
          <a:p>
            <a:endParaRPr lang="en-IE"/>
          </a:p>
        </p:txBody>
      </p:sp>
      <p:sp>
        <p:nvSpPr>
          <p:cNvPr id="5" name="Title 4">
            <a:extLst>
              <a:ext uri="{FF2B5EF4-FFF2-40B4-BE49-F238E27FC236}">
                <a16:creationId xmlns:a16="http://schemas.microsoft.com/office/drawing/2014/main" id="{759CC78C-D5E2-EBE0-0F13-0E43B0061AF8}"/>
              </a:ext>
            </a:extLst>
          </p:cNvPr>
          <p:cNvSpPr>
            <a:spLocks noGrp="1"/>
          </p:cNvSpPr>
          <p:nvPr>
            <p:ph type="title"/>
          </p:nvPr>
        </p:nvSpPr>
        <p:spPr/>
        <p:txBody>
          <a:bodyPr/>
          <a:lstStyle/>
          <a:p>
            <a:r>
              <a:rPr lang="en-US"/>
              <a:t>What is keptn?</a:t>
            </a:r>
            <a:endParaRPr lang="en-IE"/>
          </a:p>
        </p:txBody>
      </p:sp>
      <p:sp>
        <p:nvSpPr>
          <p:cNvPr id="6" name="Text Placeholder 5">
            <a:extLst>
              <a:ext uri="{FF2B5EF4-FFF2-40B4-BE49-F238E27FC236}">
                <a16:creationId xmlns:a16="http://schemas.microsoft.com/office/drawing/2014/main" id="{219A0863-F768-54A6-A52C-6A8687DEA208}"/>
              </a:ext>
            </a:extLst>
          </p:cNvPr>
          <p:cNvSpPr>
            <a:spLocks noGrp="1"/>
          </p:cNvSpPr>
          <p:nvPr>
            <p:ph type="body" sz="quarter" idx="13"/>
          </p:nvPr>
        </p:nvSpPr>
        <p:spPr/>
        <p:txBody>
          <a:bodyPr/>
          <a:lstStyle/>
          <a:p>
            <a:endParaRPr lang="en-IE"/>
          </a:p>
        </p:txBody>
      </p:sp>
      <p:pic>
        <p:nvPicPr>
          <p:cNvPr id="9" name="Picture 8">
            <a:extLst>
              <a:ext uri="{FF2B5EF4-FFF2-40B4-BE49-F238E27FC236}">
                <a16:creationId xmlns:a16="http://schemas.microsoft.com/office/drawing/2014/main" id="{75D3CE10-F05A-50C6-8EE1-4C289E1DFBDE}"/>
              </a:ext>
            </a:extLst>
          </p:cNvPr>
          <p:cNvPicPr>
            <a:picLocks noChangeAspect="1"/>
          </p:cNvPicPr>
          <p:nvPr/>
        </p:nvPicPr>
        <p:blipFill>
          <a:blip r:embed="rId2"/>
          <a:stretch>
            <a:fillRect/>
          </a:stretch>
        </p:blipFill>
        <p:spPr>
          <a:xfrm>
            <a:off x="749641" y="1383739"/>
            <a:ext cx="11046941" cy="4857646"/>
          </a:xfrm>
          <a:prstGeom prst="rect">
            <a:avLst/>
          </a:prstGeom>
        </p:spPr>
      </p:pic>
      <p:pic>
        <p:nvPicPr>
          <p:cNvPr id="12" name="Picture 11">
            <a:extLst>
              <a:ext uri="{FF2B5EF4-FFF2-40B4-BE49-F238E27FC236}">
                <a16:creationId xmlns:a16="http://schemas.microsoft.com/office/drawing/2014/main" id="{AA5DC371-6CF6-9C59-78D2-3645F2D0416D}"/>
              </a:ext>
            </a:extLst>
          </p:cNvPr>
          <p:cNvPicPr>
            <a:picLocks noChangeAspect="1"/>
          </p:cNvPicPr>
          <p:nvPr/>
        </p:nvPicPr>
        <p:blipFill>
          <a:blip r:embed="rId3"/>
          <a:stretch>
            <a:fillRect/>
          </a:stretch>
        </p:blipFill>
        <p:spPr>
          <a:xfrm>
            <a:off x="4275437" y="61130"/>
            <a:ext cx="6461965" cy="1191568"/>
          </a:xfrm>
          <a:prstGeom prst="rect">
            <a:avLst/>
          </a:prstGeom>
        </p:spPr>
      </p:pic>
    </p:spTree>
    <p:extLst>
      <p:ext uri="{BB962C8B-B14F-4D97-AF65-F5344CB8AC3E}">
        <p14:creationId xmlns:p14="http://schemas.microsoft.com/office/powerpoint/2010/main" val="930677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10F4511E-1113-4CEA-9FFD-12AC76F6892F}"/>
              </a:ext>
            </a:extLst>
          </p:cNvPr>
          <p:cNvSpPr>
            <a:spLocks noGrp="1"/>
          </p:cNvSpPr>
          <p:nvPr/>
        </p:nvSpPr>
        <p:spPr>
          <a:xfrm>
            <a:off x="382770" y="272764"/>
            <a:ext cx="11634131"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a:t>3. KEPTN and BIRD :      </a:t>
            </a:r>
            <a:r>
              <a:rPr lang="en-US" sz="3200"/>
              <a:t>Workflow</a:t>
            </a:r>
          </a:p>
        </p:txBody>
      </p:sp>
      <p:pic>
        <p:nvPicPr>
          <p:cNvPr id="18" name="Picture 17" descr="A diagram of a diagram&#10;&#10;Description automatically generated">
            <a:extLst>
              <a:ext uri="{FF2B5EF4-FFF2-40B4-BE49-F238E27FC236}">
                <a16:creationId xmlns:a16="http://schemas.microsoft.com/office/drawing/2014/main" id="{0C7829F1-0015-34A0-24F3-E722B2871DED}"/>
              </a:ext>
            </a:extLst>
          </p:cNvPr>
          <p:cNvPicPr>
            <a:picLocks noChangeAspect="1"/>
          </p:cNvPicPr>
          <p:nvPr/>
        </p:nvPicPr>
        <p:blipFill rotWithShape="1">
          <a:blip r:embed="rId2">
            <a:extLst>
              <a:ext uri="{28A0092B-C50C-407E-A947-70E740481C1C}">
                <a14:useLocalDpi xmlns:a14="http://schemas.microsoft.com/office/drawing/2010/main" val="0"/>
              </a:ext>
            </a:extLst>
          </a:blip>
          <a:srcRect l="11504" r="72174"/>
          <a:stretch/>
        </p:blipFill>
        <p:spPr>
          <a:xfrm>
            <a:off x="6246195" y="1080590"/>
            <a:ext cx="1159271" cy="1082485"/>
          </a:xfrm>
          <a:prstGeom prst="rect">
            <a:avLst/>
          </a:prstGeom>
        </p:spPr>
      </p:pic>
      <p:sp>
        <p:nvSpPr>
          <p:cNvPr id="30" name="TextBox 29">
            <a:extLst>
              <a:ext uri="{FF2B5EF4-FFF2-40B4-BE49-F238E27FC236}">
                <a16:creationId xmlns:a16="http://schemas.microsoft.com/office/drawing/2014/main" id="{2F4D32AA-3750-6DBB-5E48-44DEF17A1EBD}"/>
              </a:ext>
            </a:extLst>
          </p:cNvPr>
          <p:cNvSpPr txBox="1"/>
          <p:nvPr/>
        </p:nvSpPr>
        <p:spPr>
          <a:xfrm>
            <a:off x="1049078" y="1621833"/>
            <a:ext cx="4669868" cy="923330"/>
          </a:xfrm>
          <a:prstGeom prst="rect">
            <a:avLst/>
          </a:prstGeom>
          <a:noFill/>
        </p:spPr>
        <p:txBody>
          <a:bodyPr wrap="none" rtlCol="0">
            <a:spAutoFit/>
          </a:bodyPr>
          <a:lstStyle/>
          <a:p>
            <a:r>
              <a:rPr lang="en-US"/>
              <a:t>Here the different service tasks are defined in a </a:t>
            </a:r>
          </a:p>
          <a:p>
            <a:r>
              <a:rPr lang="en-US"/>
              <a:t>configuration file separated from the</a:t>
            </a:r>
          </a:p>
          <a:p>
            <a:r>
              <a:rPr lang="en-US"/>
              <a:t>workflow configuration file.</a:t>
            </a:r>
            <a:endParaRPr lang="en-IE"/>
          </a:p>
        </p:txBody>
      </p:sp>
      <p:sp>
        <p:nvSpPr>
          <p:cNvPr id="40" name="TextBox 39">
            <a:extLst>
              <a:ext uri="{FF2B5EF4-FFF2-40B4-BE49-F238E27FC236}">
                <a16:creationId xmlns:a16="http://schemas.microsoft.com/office/drawing/2014/main" id="{C42ACC7B-8304-2A2F-3AD9-0E5BB86CBDFE}"/>
              </a:ext>
            </a:extLst>
          </p:cNvPr>
          <p:cNvSpPr txBox="1"/>
          <p:nvPr/>
        </p:nvSpPr>
        <p:spPr>
          <a:xfrm>
            <a:off x="1533771" y="3862634"/>
            <a:ext cx="4023966" cy="1200329"/>
          </a:xfrm>
          <a:prstGeom prst="rect">
            <a:avLst/>
          </a:prstGeom>
          <a:noFill/>
        </p:spPr>
        <p:txBody>
          <a:bodyPr wrap="square" rtlCol="0">
            <a:spAutoFit/>
          </a:bodyPr>
          <a:lstStyle/>
          <a:p>
            <a:r>
              <a:rPr lang="en-US">
                <a:solidFill>
                  <a:srgbClr val="00A34E"/>
                </a:solidFill>
              </a:rPr>
              <a:t>+</a:t>
            </a:r>
            <a:r>
              <a:rPr lang="en-US"/>
              <a:t> 	The same workflow can be reused 	for multiple deployments using 	different tools.</a:t>
            </a:r>
            <a:endParaRPr lang="en-IE"/>
          </a:p>
          <a:p>
            <a:endParaRPr lang="en-IE"/>
          </a:p>
        </p:txBody>
      </p:sp>
      <p:pic>
        <p:nvPicPr>
          <p:cNvPr id="5" name="Picture 4" descr="ULAM job executor config">
            <a:extLst>
              <a:ext uri="{FF2B5EF4-FFF2-40B4-BE49-F238E27FC236}">
                <a16:creationId xmlns:a16="http://schemas.microsoft.com/office/drawing/2014/main" id="{054665BC-3978-29E7-DBBF-7C47AA20E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026" y="360689"/>
            <a:ext cx="3608381" cy="6136622"/>
          </a:xfrm>
          <a:prstGeom prst="rect">
            <a:avLst/>
          </a:prstGeom>
        </p:spPr>
      </p:pic>
      <p:cxnSp>
        <p:nvCxnSpPr>
          <p:cNvPr id="8" name="Connector: Elbow 7">
            <a:extLst>
              <a:ext uri="{FF2B5EF4-FFF2-40B4-BE49-F238E27FC236}">
                <a16:creationId xmlns:a16="http://schemas.microsoft.com/office/drawing/2014/main" id="{674FD55C-1B8D-8EE1-29CF-D39D4ECCA4A1}"/>
              </a:ext>
            </a:extLst>
          </p:cNvPr>
          <p:cNvCxnSpPr>
            <a:cxnSpLocks/>
          </p:cNvCxnSpPr>
          <p:nvPr/>
        </p:nvCxnSpPr>
        <p:spPr>
          <a:xfrm rot="16200000" flipH="1">
            <a:off x="972396" y="2937550"/>
            <a:ext cx="1031301" cy="4350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C2EECB-5FE0-8714-C244-BC85E495FFFE}"/>
              </a:ext>
            </a:extLst>
          </p:cNvPr>
          <p:cNvSpPr txBox="1"/>
          <p:nvPr/>
        </p:nvSpPr>
        <p:spPr>
          <a:xfrm>
            <a:off x="1533771" y="5062963"/>
            <a:ext cx="4083258" cy="1200329"/>
          </a:xfrm>
          <a:prstGeom prst="rect">
            <a:avLst/>
          </a:prstGeom>
          <a:noFill/>
        </p:spPr>
        <p:txBody>
          <a:bodyPr wrap="square" rtlCol="0">
            <a:spAutoFit/>
          </a:bodyPr>
          <a:lstStyle/>
          <a:p>
            <a:r>
              <a:rPr lang="en-US">
                <a:solidFill>
                  <a:srgbClr val="00A34E"/>
                </a:solidFill>
              </a:rPr>
              <a:t>+</a:t>
            </a:r>
            <a:r>
              <a:rPr lang="en-US"/>
              <a:t> 	BIRD workflow knows </a:t>
            </a:r>
            <a:r>
              <a:rPr lang="en-US" err="1"/>
              <a:t>Win@pproach</a:t>
            </a:r>
            <a:r>
              <a:rPr lang="en-US"/>
              <a:t> 	but KEPTN workflow doesn’t know 	</a:t>
            </a:r>
            <a:r>
              <a:rPr lang="en-US" err="1"/>
              <a:t>Win@pproach</a:t>
            </a:r>
            <a:r>
              <a:rPr lang="en-US"/>
              <a:t>. Less coupling !!!</a:t>
            </a:r>
            <a:endParaRPr lang="en-IE"/>
          </a:p>
          <a:p>
            <a:endParaRPr lang="en-IE"/>
          </a:p>
        </p:txBody>
      </p:sp>
      <p:pic>
        <p:nvPicPr>
          <p:cNvPr id="17" name="Picture 16" descr="A diagram of a diagram&#10;&#10;Description automatically generated">
            <a:extLst>
              <a:ext uri="{FF2B5EF4-FFF2-40B4-BE49-F238E27FC236}">
                <a16:creationId xmlns:a16="http://schemas.microsoft.com/office/drawing/2014/main" id="{0C75C16F-35CF-3D39-1F50-34738205C288}"/>
              </a:ext>
            </a:extLst>
          </p:cNvPr>
          <p:cNvPicPr>
            <a:picLocks noChangeAspect="1"/>
          </p:cNvPicPr>
          <p:nvPr/>
        </p:nvPicPr>
        <p:blipFill rotWithShape="1">
          <a:blip r:embed="rId2">
            <a:extLst>
              <a:ext uri="{28A0092B-C50C-407E-A947-70E740481C1C}">
                <a14:useLocalDpi xmlns:a14="http://schemas.microsoft.com/office/drawing/2010/main" val="0"/>
              </a:ext>
            </a:extLst>
          </a:blip>
          <a:srcRect l="29773" r="50772"/>
          <a:stretch/>
        </p:blipFill>
        <p:spPr>
          <a:xfrm>
            <a:off x="6095932" y="2461604"/>
            <a:ext cx="1381751" cy="1082485"/>
          </a:xfrm>
          <a:prstGeom prst="rect">
            <a:avLst/>
          </a:prstGeom>
        </p:spPr>
      </p:pic>
      <p:pic>
        <p:nvPicPr>
          <p:cNvPr id="19" name="Picture 18" descr="A diagram of a diagram&#10;&#10;Description automatically generated">
            <a:extLst>
              <a:ext uri="{FF2B5EF4-FFF2-40B4-BE49-F238E27FC236}">
                <a16:creationId xmlns:a16="http://schemas.microsoft.com/office/drawing/2014/main" id="{9DD8E210-376A-DBC0-3E82-553EE6891347}"/>
              </a:ext>
            </a:extLst>
          </p:cNvPr>
          <p:cNvPicPr>
            <a:picLocks noChangeAspect="1"/>
          </p:cNvPicPr>
          <p:nvPr/>
        </p:nvPicPr>
        <p:blipFill rotWithShape="1">
          <a:blip r:embed="rId2">
            <a:extLst>
              <a:ext uri="{28A0092B-C50C-407E-A947-70E740481C1C}">
                <a14:useLocalDpi xmlns:a14="http://schemas.microsoft.com/office/drawing/2010/main" val="0"/>
              </a:ext>
            </a:extLst>
          </a:blip>
          <a:srcRect l="48645" r="12637"/>
          <a:stretch/>
        </p:blipFill>
        <p:spPr>
          <a:xfrm>
            <a:off x="5381046" y="3461344"/>
            <a:ext cx="2749881" cy="1082485"/>
          </a:xfrm>
          <a:prstGeom prst="rect">
            <a:avLst/>
          </a:prstGeom>
        </p:spPr>
      </p:pic>
      <p:pic>
        <p:nvPicPr>
          <p:cNvPr id="20" name="Picture 19" descr="A diagram of a diagram&#10;&#10;Description automatically generated">
            <a:extLst>
              <a:ext uri="{FF2B5EF4-FFF2-40B4-BE49-F238E27FC236}">
                <a16:creationId xmlns:a16="http://schemas.microsoft.com/office/drawing/2014/main" id="{50EB2382-97B8-9CEA-BD5C-1E84C5590252}"/>
              </a:ext>
            </a:extLst>
          </p:cNvPr>
          <p:cNvPicPr>
            <a:picLocks noChangeAspect="1"/>
          </p:cNvPicPr>
          <p:nvPr/>
        </p:nvPicPr>
        <p:blipFill rotWithShape="1">
          <a:blip r:embed="rId2">
            <a:extLst>
              <a:ext uri="{28A0092B-C50C-407E-A947-70E740481C1C}">
                <a14:useLocalDpi xmlns:a14="http://schemas.microsoft.com/office/drawing/2010/main" val="0"/>
              </a:ext>
            </a:extLst>
          </a:blip>
          <a:srcRect l="11504" r="12637"/>
          <a:stretch/>
        </p:blipFill>
        <p:spPr>
          <a:xfrm>
            <a:off x="4794835" y="4779630"/>
            <a:ext cx="5387812" cy="1082485"/>
          </a:xfrm>
          <a:prstGeom prst="rect">
            <a:avLst/>
          </a:prstGeom>
        </p:spPr>
      </p:pic>
      <p:cxnSp>
        <p:nvCxnSpPr>
          <p:cNvPr id="22" name="Connector: Elbow 21">
            <a:extLst>
              <a:ext uri="{FF2B5EF4-FFF2-40B4-BE49-F238E27FC236}">
                <a16:creationId xmlns:a16="http://schemas.microsoft.com/office/drawing/2014/main" id="{8EE1E24D-9FF8-C538-571E-15ADCD287057}"/>
              </a:ext>
            </a:extLst>
          </p:cNvPr>
          <p:cNvCxnSpPr>
            <a:cxnSpLocks/>
            <a:stCxn id="18" idx="3"/>
            <a:endCxn id="17" idx="1"/>
          </p:cNvCxnSpPr>
          <p:nvPr/>
        </p:nvCxnSpPr>
        <p:spPr>
          <a:xfrm flipH="1">
            <a:off x="6095932" y="1621833"/>
            <a:ext cx="1309534" cy="1381014"/>
          </a:xfrm>
          <a:prstGeom prst="bentConnector5">
            <a:avLst>
              <a:gd name="adj1" fmla="val -17457"/>
              <a:gd name="adj2" fmla="val 50000"/>
              <a:gd name="adj3" fmla="val 1174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5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0"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B9C697-19F3-76A4-DA34-CBE0E4CEEB57}"/>
              </a:ext>
            </a:extLst>
          </p:cNvPr>
          <p:cNvSpPr>
            <a:spLocks noGrp="1"/>
          </p:cNvSpPr>
          <p:nvPr>
            <p:ph type="body" sz="quarter" idx="18"/>
          </p:nvPr>
        </p:nvSpPr>
        <p:spPr/>
        <p:txBody>
          <a:bodyPr/>
          <a:lstStyle/>
          <a:p>
            <a:endParaRPr lang="en-IE"/>
          </a:p>
        </p:txBody>
      </p:sp>
      <p:sp>
        <p:nvSpPr>
          <p:cNvPr id="15" name="Title 14">
            <a:extLst>
              <a:ext uri="{FF2B5EF4-FFF2-40B4-BE49-F238E27FC236}">
                <a16:creationId xmlns:a16="http://schemas.microsoft.com/office/drawing/2014/main" id="{E3BB8570-DDE9-2025-3857-4515E7802C06}"/>
              </a:ext>
            </a:extLst>
          </p:cNvPr>
          <p:cNvSpPr>
            <a:spLocks noGrp="1"/>
          </p:cNvSpPr>
          <p:nvPr>
            <p:ph type="title"/>
          </p:nvPr>
        </p:nvSpPr>
        <p:spPr/>
        <p:txBody>
          <a:bodyPr/>
          <a:lstStyle/>
          <a:p>
            <a:r>
              <a:rPr lang="en-US"/>
              <a:t>3. KEPTN and BIRD :         Event Driven</a:t>
            </a:r>
            <a:br>
              <a:rPr lang="en-US"/>
            </a:br>
            <a:endParaRPr lang="en-IE"/>
          </a:p>
        </p:txBody>
      </p:sp>
      <p:sp>
        <p:nvSpPr>
          <p:cNvPr id="19" name="Text Placeholder 18">
            <a:extLst>
              <a:ext uri="{FF2B5EF4-FFF2-40B4-BE49-F238E27FC236}">
                <a16:creationId xmlns:a16="http://schemas.microsoft.com/office/drawing/2014/main" id="{628CA974-F43A-C571-8799-081FBBC2F147}"/>
              </a:ext>
            </a:extLst>
          </p:cNvPr>
          <p:cNvSpPr>
            <a:spLocks noGrp="1"/>
          </p:cNvSpPr>
          <p:nvPr>
            <p:ph type="body" sz="quarter" idx="13"/>
          </p:nvPr>
        </p:nvSpPr>
        <p:spPr/>
        <p:txBody>
          <a:bodyPr/>
          <a:lstStyle/>
          <a:p>
            <a:endParaRPr lang="en-IE"/>
          </a:p>
        </p:txBody>
      </p:sp>
    </p:spTree>
    <p:extLst>
      <p:ext uri="{BB962C8B-B14F-4D97-AF65-F5344CB8AC3E}">
        <p14:creationId xmlns:p14="http://schemas.microsoft.com/office/powerpoint/2010/main" val="252699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10F4511E-1113-4CEA-9FFD-12AC76F6892F}"/>
              </a:ext>
            </a:extLst>
          </p:cNvPr>
          <p:cNvSpPr>
            <a:spLocks noGrp="1"/>
          </p:cNvSpPr>
          <p:nvPr/>
        </p:nvSpPr>
        <p:spPr>
          <a:xfrm>
            <a:off x="402225" y="398179"/>
            <a:ext cx="11634131"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t>3. KEPTN and BIRD :</a:t>
            </a:r>
            <a:r>
              <a:rPr lang="en-US" sz="4400"/>
              <a:t>	</a:t>
            </a:r>
            <a:r>
              <a:rPr lang="en-US" sz="3200"/>
              <a:t>Auto-Remediation</a:t>
            </a:r>
          </a:p>
        </p:txBody>
      </p:sp>
    </p:spTree>
    <p:extLst>
      <p:ext uri="{BB962C8B-B14F-4D97-AF65-F5344CB8AC3E}">
        <p14:creationId xmlns:p14="http://schemas.microsoft.com/office/powerpoint/2010/main" val="206980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10F4511E-1113-4CEA-9FFD-12AC76F6892F}"/>
              </a:ext>
            </a:extLst>
          </p:cNvPr>
          <p:cNvSpPr>
            <a:spLocks noGrp="1"/>
          </p:cNvSpPr>
          <p:nvPr/>
        </p:nvSpPr>
        <p:spPr>
          <a:xfrm>
            <a:off x="695400" y="434011"/>
            <a:ext cx="8015238"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a:t>5. Demo</a:t>
            </a:r>
          </a:p>
        </p:txBody>
      </p:sp>
    </p:spTree>
    <p:extLst>
      <p:ext uri="{BB962C8B-B14F-4D97-AF65-F5344CB8AC3E}">
        <p14:creationId xmlns:p14="http://schemas.microsoft.com/office/powerpoint/2010/main" val="3376133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C030E57-4E38-9DF7-E61B-C7195138E8F4}"/>
              </a:ext>
            </a:extLst>
          </p:cNvPr>
          <p:cNvSpPr>
            <a:spLocks noGrp="1"/>
          </p:cNvSpPr>
          <p:nvPr>
            <p:ph type="body" sz="quarter" idx="39"/>
          </p:nvPr>
        </p:nvSpPr>
        <p:spPr/>
        <p:txBody>
          <a:bodyPr/>
          <a:lstStyle/>
          <a:p>
            <a:endParaRPr lang="en-IE"/>
          </a:p>
        </p:txBody>
      </p:sp>
      <p:sp>
        <p:nvSpPr>
          <p:cNvPr id="18" name="Text Placeholder 17">
            <a:extLst>
              <a:ext uri="{FF2B5EF4-FFF2-40B4-BE49-F238E27FC236}">
                <a16:creationId xmlns:a16="http://schemas.microsoft.com/office/drawing/2014/main" id="{E5C84968-BAC0-1250-F35C-7E11E2B20736}"/>
              </a:ext>
            </a:extLst>
          </p:cNvPr>
          <p:cNvSpPr>
            <a:spLocks noGrp="1"/>
          </p:cNvSpPr>
          <p:nvPr>
            <p:ph type="body" sz="quarter" idx="40"/>
          </p:nvPr>
        </p:nvSpPr>
        <p:spPr/>
        <p:txBody>
          <a:bodyPr/>
          <a:lstStyle/>
          <a:p>
            <a:endParaRPr lang="en-IE"/>
          </a:p>
        </p:txBody>
      </p:sp>
      <p:sp>
        <p:nvSpPr>
          <p:cNvPr id="16" name="Text Placeholder 15">
            <a:extLst>
              <a:ext uri="{FF2B5EF4-FFF2-40B4-BE49-F238E27FC236}">
                <a16:creationId xmlns:a16="http://schemas.microsoft.com/office/drawing/2014/main" id="{A1DE39CE-FC00-BBDD-ABA5-443E2B08ABDC}"/>
              </a:ext>
            </a:extLst>
          </p:cNvPr>
          <p:cNvSpPr>
            <a:spLocks noGrp="1"/>
          </p:cNvSpPr>
          <p:nvPr>
            <p:ph type="body" sz="quarter" idx="38"/>
          </p:nvPr>
        </p:nvSpPr>
        <p:spPr/>
        <p:txBody>
          <a:bodyPr/>
          <a:lstStyle/>
          <a:p>
            <a:endParaRPr lang="en-IE"/>
          </a:p>
        </p:txBody>
      </p:sp>
      <p:sp>
        <p:nvSpPr>
          <p:cNvPr id="3" name="Title 2">
            <a:extLst>
              <a:ext uri="{FF2B5EF4-FFF2-40B4-BE49-F238E27FC236}">
                <a16:creationId xmlns:a16="http://schemas.microsoft.com/office/drawing/2014/main" id="{74C60567-EF23-0DA7-E908-FCDDCAA1FA71}"/>
              </a:ext>
            </a:extLst>
          </p:cNvPr>
          <p:cNvSpPr>
            <a:spLocks noGrp="1"/>
          </p:cNvSpPr>
          <p:nvPr>
            <p:ph type="title"/>
          </p:nvPr>
        </p:nvSpPr>
        <p:spPr/>
        <p:txBody>
          <a:bodyPr/>
          <a:lstStyle/>
          <a:p>
            <a:r>
              <a:rPr lang="en-US"/>
              <a:t>Thanks !!</a:t>
            </a:r>
            <a:endParaRPr lang="en-IE"/>
          </a:p>
        </p:txBody>
      </p:sp>
      <p:pic>
        <p:nvPicPr>
          <p:cNvPr id="9"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241078B3-DE4A-C09E-C907-0262E31D25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5360" y="626984"/>
            <a:ext cx="4320480" cy="2160240"/>
          </a:xfrm>
          <a:prstGeom prst="rect">
            <a:avLst/>
          </a:prstGeom>
          <a:solidFill>
            <a:srgbClr val="FFFFFF"/>
          </a:solidFill>
        </p:spPr>
      </p:pic>
    </p:spTree>
    <p:extLst>
      <p:ext uri="{BB962C8B-B14F-4D97-AF65-F5344CB8AC3E}">
        <p14:creationId xmlns:p14="http://schemas.microsoft.com/office/powerpoint/2010/main" val="101854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8FF70E-FDD3-4DD9-8C6F-D0BC31345521}"/>
              </a:ext>
            </a:extLst>
          </p:cNvPr>
          <p:cNvSpPr>
            <a:spLocks noGrp="1"/>
          </p:cNvSpPr>
          <p:nvPr>
            <p:ph type="body" sz="quarter" idx="13"/>
          </p:nvPr>
        </p:nvSpPr>
        <p:spPr>
          <a:xfrm>
            <a:off x="576481" y="332656"/>
            <a:ext cx="6773659" cy="2693544"/>
          </a:xfrm>
        </p:spPr>
        <p:txBody>
          <a:bodyPr/>
          <a:lstStyle/>
          <a:p>
            <a:endParaRPr lang="en-IE" sz="1100" b="0">
              <a:solidFill>
                <a:srgbClr val="ABB2BF"/>
              </a:solidFill>
              <a:effectLst/>
              <a:latin typeface="JetBrains Mono"/>
            </a:endParaRPr>
          </a:p>
        </p:txBody>
      </p:sp>
      <p:pic>
        <p:nvPicPr>
          <p:cNvPr id="6" name="Picture 5" descr="A screenshot of a computer&#10;&#10;Description automatically generated with medium confidence">
            <a:extLst>
              <a:ext uri="{FF2B5EF4-FFF2-40B4-BE49-F238E27FC236}">
                <a16:creationId xmlns:a16="http://schemas.microsoft.com/office/drawing/2014/main" id="{2FD4CC46-2925-8382-D9D2-05DBD3EA1102}"/>
              </a:ext>
            </a:extLst>
          </p:cNvPr>
          <p:cNvPicPr>
            <a:picLocks noChangeAspect="1"/>
          </p:cNvPicPr>
          <p:nvPr/>
        </p:nvPicPr>
        <p:blipFill rotWithShape="1">
          <a:blip r:embed="rId2">
            <a:extLst>
              <a:ext uri="{28A0092B-C50C-407E-A947-70E740481C1C}">
                <a14:useLocalDpi xmlns:a14="http://schemas.microsoft.com/office/drawing/2010/main" val="0"/>
              </a:ext>
            </a:extLst>
          </a:blip>
          <a:srcRect l="8375" t="12075" r="20266" b="7077"/>
          <a:stretch/>
        </p:blipFill>
        <p:spPr>
          <a:xfrm>
            <a:off x="1919536" y="656692"/>
            <a:ext cx="4248472" cy="5544616"/>
          </a:xfrm>
          <a:prstGeom prst="rect">
            <a:avLst/>
          </a:prstGeom>
        </p:spPr>
      </p:pic>
    </p:spTree>
    <p:extLst>
      <p:ext uri="{BB962C8B-B14F-4D97-AF65-F5344CB8AC3E}">
        <p14:creationId xmlns:p14="http://schemas.microsoft.com/office/powerpoint/2010/main" val="4027901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DD1AADD-BDFD-F8A5-5757-416A8EABF9E0}"/>
              </a:ext>
            </a:extLst>
          </p:cNvPr>
          <p:cNvSpPr>
            <a:spLocks noGrp="1"/>
          </p:cNvSpPr>
          <p:nvPr/>
        </p:nvSpPr>
        <p:spPr>
          <a:xfrm>
            <a:off x="571326" y="1354095"/>
            <a:ext cx="8208912"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a:t>1. What is Keptn…</a:t>
            </a:r>
          </a:p>
        </p:txBody>
      </p:sp>
      <p:pic>
        <p:nvPicPr>
          <p:cNvPr id="6" name="Picture 5">
            <a:extLst>
              <a:ext uri="{FF2B5EF4-FFF2-40B4-BE49-F238E27FC236}">
                <a16:creationId xmlns:a16="http://schemas.microsoft.com/office/drawing/2014/main" id="{E81189F5-555E-49D9-FFA2-093815F6772C}"/>
              </a:ext>
            </a:extLst>
          </p:cNvPr>
          <p:cNvPicPr>
            <a:picLocks noChangeAspect="1"/>
          </p:cNvPicPr>
          <p:nvPr/>
        </p:nvPicPr>
        <p:blipFill>
          <a:blip r:embed="rId2"/>
          <a:stretch>
            <a:fillRect/>
          </a:stretch>
        </p:blipFill>
        <p:spPr>
          <a:xfrm>
            <a:off x="983432" y="2420888"/>
            <a:ext cx="7795285" cy="3485587"/>
          </a:xfrm>
          <a:prstGeom prst="rect">
            <a:avLst/>
          </a:prstGeom>
        </p:spPr>
      </p:pic>
      <p:sp>
        <p:nvSpPr>
          <p:cNvPr id="8" name="TextBox 7">
            <a:extLst>
              <a:ext uri="{FF2B5EF4-FFF2-40B4-BE49-F238E27FC236}">
                <a16:creationId xmlns:a16="http://schemas.microsoft.com/office/drawing/2014/main" id="{29A9281C-6837-4A4D-1FAD-108A259580B7}"/>
              </a:ext>
            </a:extLst>
          </p:cNvPr>
          <p:cNvSpPr txBox="1"/>
          <p:nvPr/>
        </p:nvSpPr>
        <p:spPr>
          <a:xfrm>
            <a:off x="1123255" y="6309320"/>
            <a:ext cx="4180657" cy="246221"/>
          </a:xfrm>
          <a:prstGeom prst="rect">
            <a:avLst/>
          </a:prstGeom>
          <a:noFill/>
        </p:spPr>
        <p:txBody>
          <a:bodyPr wrap="square" rtlCol="0">
            <a:spAutoFit/>
          </a:bodyPr>
          <a:lstStyle/>
          <a:p>
            <a:r>
              <a:rPr lang="en-US" sz="1000">
                <a:solidFill>
                  <a:srgbClr val="000000"/>
                </a:solidFill>
              </a:rPr>
              <a:t>Source : </a:t>
            </a:r>
            <a:r>
              <a:rPr lang="en-US" sz="1000">
                <a:solidFill>
                  <a:srgbClr val="000000"/>
                </a:solidFill>
                <a:hlinkClick r:id="rId3"/>
              </a:rPr>
              <a:t>https://keptn.sh/images/home/use-cases/graphic-use-case-02.svg</a:t>
            </a:r>
            <a:endParaRPr lang="en-IE" sz="1000">
              <a:solidFill>
                <a:srgbClr val="000000"/>
              </a:solidFill>
            </a:endParaRPr>
          </a:p>
        </p:txBody>
      </p:sp>
      <p:pic>
        <p:nvPicPr>
          <p:cNvPr id="10"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8128D3A0-AF65-58C5-57EE-A6CC1DE6A3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7368" y="0"/>
            <a:ext cx="2304256" cy="1152128"/>
          </a:xfrm>
          <a:prstGeom prst="rect">
            <a:avLst/>
          </a:prstGeom>
          <a:solidFill>
            <a:srgbClr val="FFFFFF"/>
          </a:solidFill>
        </p:spPr>
      </p:pic>
    </p:spTree>
    <p:extLst>
      <p:ext uri="{BB962C8B-B14F-4D97-AF65-F5344CB8AC3E}">
        <p14:creationId xmlns:p14="http://schemas.microsoft.com/office/powerpoint/2010/main" val="3762496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DD1AADD-BDFD-F8A5-5757-416A8EABF9E0}"/>
              </a:ext>
            </a:extLst>
          </p:cNvPr>
          <p:cNvSpPr>
            <a:spLocks noGrp="1"/>
          </p:cNvSpPr>
          <p:nvPr/>
        </p:nvSpPr>
        <p:spPr>
          <a:xfrm>
            <a:off x="571326" y="1354095"/>
            <a:ext cx="8208912"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t>1. What is Keptn…</a:t>
            </a:r>
          </a:p>
        </p:txBody>
      </p:sp>
      <p:pic>
        <p:nvPicPr>
          <p:cNvPr id="6" name="Picture 5">
            <a:extLst>
              <a:ext uri="{FF2B5EF4-FFF2-40B4-BE49-F238E27FC236}">
                <a16:creationId xmlns:a16="http://schemas.microsoft.com/office/drawing/2014/main" id="{E81189F5-555E-49D9-FFA2-093815F6772C}"/>
              </a:ext>
            </a:extLst>
          </p:cNvPr>
          <p:cNvPicPr>
            <a:picLocks noChangeAspect="1"/>
          </p:cNvPicPr>
          <p:nvPr/>
        </p:nvPicPr>
        <p:blipFill>
          <a:blip r:embed="rId2"/>
          <a:stretch>
            <a:fillRect/>
          </a:stretch>
        </p:blipFill>
        <p:spPr>
          <a:xfrm>
            <a:off x="983432" y="2420888"/>
            <a:ext cx="7795285" cy="3485587"/>
          </a:xfrm>
          <a:prstGeom prst="rect">
            <a:avLst/>
          </a:prstGeom>
        </p:spPr>
      </p:pic>
      <p:sp>
        <p:nvSpPr>
          <p:cNvPr id="8" name="TextBox 7">
            <a:extLst>
              <a:ext uri="{FF2B5EF4-FFF2-40B4-BE49-F238E27FC236}">
                <a16:creationId xmlns:a16="http://schemas.microsoft.com/office/drawing/2014/main" id="{29A9281C-6837-4A4D-1FAD-108A259580B7}"/>
              </a:ext>
            </a:extLst>
          </p:cNvPr>
          <p:cNvSpPr txBox="1"/>
          <p:nvPr/>
        </p:nvSpPr>
        <p:spPr>
          <a:xfrm>
            <a:off x="1123255" y="6309320"/>
            <a:ext cx="4180657" cy="246221"/>
          </a:xfrm>
          <a:prstGeom prst="rect">
            <a:avLst/>
          </a:prstGeom>
          <a:noFill/>
        </p:spPr>
        <p:txBody>
          <a:bodyPr wrap="square" rtlCol="0">
            <a:spAutoFit/>
          </a:bodyPr>
          <a:lstStyle/>
          <a:p>
            <a:r>
              <a:rPr lang="en-US" sz="1000" dirty="0">
                <a:solidFill>
                  <a:srgbClr val="000000"/>
                </a:solidFill>
              </a:rPr>
              <a:t>Source : </a:t>
            </a:r>
            <a:r>
              <a:rPr lang="en-US" sz="1000" dirty="0">
                <a:solidFill>
                  <a:srgbClr val="000000"/>
                </a:solidFill>
                <a:hlinkClick r:id="rId3"/>
              </a:rPr>
              <a:t>https://keptn.sh/images/home/use-cases/graphic-use-case-02.svg</a:t>
            </a:r>
            <a:endParaRPr lang="en-IE" sz="1000" dirty="0">
              <a:solidFill>
                <a:srgbClr val="000000"/>
              </a:solidFill>
            </a:endParaRPr>
          </a:p>
        </p:txBody>
      </p:sp>
      <p:pic>
        <p:nvPicPr>
          <p:cNvPr id="10"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8128D3A0-AF65-58C5-57EE-A6CC1DE6A3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7368" y="0"/>
            <a:ext cx="2304256" cy="1152128"/>
          </a:xfrm>
          <a:prstGeom prst="rect">
            <a:avLst/>
          </a:prstGeom>
          <a:solidFill>
            <a:srgbClr val="FFFFFF"/>
          </a:solidFill>
        </p:spPr>
      </p:pic>
    </p:spTree>
    <p:extLst>
      <p:ext uri="{BB962C8B-B14F-4D97-AF65-F5344CB8AC3E}">
        <p14:creationId xmlns:p14="http://schemas.microsoft.com/office/powerpoint/2010/main" val="376249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3FD29347-33D9-6A31-B3EC-06B6E988EA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7368" y="0"/>
            <a:ext cx="2304256" cy="1152128"/>
          </a:xfrm>
          <a:prstGeom prst="rect">
            <a:avLst/>
          </a:prstGeom>
          <a:solidFill>
            <a:srgbClr val="FFFFFF"/>
          </a:solidFill>
        </p:spPr>
      </p:pic>
      <p:sp>
        <p:nvSpPr>
          <p:cNvPr id="4" name="Text Placeholder 2">
            <a:extLst>
              <a:ext uri="{FF2B5EF4-FFF2-40B4-BE49-F238E27FC236}">
                <a16:creationId xmlns:a16="http://schemas.microsoft.com/office/drawing/2014/main" id="{EDD1AADD-BDFD-F8A5-5757-416A8EABF9E0}"/>
              </a:ext>
            </a:extLst>
          </p:cNvPr>
          <p:cNvSpPr>
            <a:spLocks noGrp="1"/>
          </p:cNvSpPr>
          <p:nvPr/>
        </p:nvSpPr>
        <p:spPr>
          <a:xfrm>
            <a:off x="407368" y="1412776"/>
            <a:ext cx="5328591"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t>1. and why Keptn ? </a:t>
            </a:r>
          </a:p>
        </p:txBody>
      </p:sp>
      <p:sp>
        <p:nvSpPr>
          <p:cNvPr id="5" name="TextBox 4">
            <a:extLst>
              <a:ext uri="{FF2B5EF4-FFF2-40B4-BE49-F238E27FC236}">
                <a16:creationId xmlns:a16="http://schemas.microsoft.com/office/drawing/2014/main" id="{93E4B66A-9CAC-28F5-6001-BCA244F29B5C}"/>
              </a:ext>
            </a:extLst>
          </p:cNvPr>
          <p:cNvSpPr txBox="1"/>
          <p:nvPr/>
        </p:nvSpPr>
        <p:spPr>
          <a:xfrm>
            <a:off x="1386934" y="2620115"/>
            <a:ext cx="3563091" cy="1754326"/>
          </a:xfrm>
          <a:prstGeom prst="rect">
            <a:avLst/>
          </a:prstGeom>
          <a:noFill/>
        </p:spPr>
        <p:txBody>
          <a:bodyPr wrap="square" rtlCol="0">
            <a:spAutoFit/>
          </a:bodyPr>
          <a:lstStyle/>
          <a:p>
            <a:r>
              <a:rPr lang="en-US"/>
              <a:t>Resolve time consuming problems : </a:t>
            </a:r>
          </a:p>
          <a:p>
            <a:endParaRPr lang="en-US"/>
          </a:p>
          <a:p>
            <a:pPr marL="742950" lvl="1" indent="-285750">
              <a:buFontTx/>
              <a:buChar char="-"/>
            </a:pPr>
            <a:r>
              <a:rPr lang="en-US" sz="1800">
                <a:solidFill>
                  <a:srgbClr val="000000"/>
                </a:solidFill>
                <a:effectLst/>
                <a:ea typeface="Calibri" panose="020F0502020204030204" pitchFamily="34" charset="0"/>
                <a:cs typeface="Times New Roman" panose="02020603050405020304" pitchFamily="18" charset="0"/>
              </a:rPr>
              <a:t>maintaining pipelines </a:t>
            </a:r>
          </a:p>
          <a:p>
            <a:pPr marL="742950" lvl="1" indent="-285750">
              <a:buFontTx/>
              <a:buChar char="-"/>
            </a:pPr>
            <a:r>
              <a:rPr lang="en-US" sz="1800">
                <a:solidFill>
                  <a:srgbClr val="000000"/>
                </a:solidFill>
                <a:effectLst/>
                <a:ea typeface="Calibri" panose="020F0502020204030204" pitchFamily="34" charset="0"/>
                <a:cs typeface="Times New Roman" panose="02020603050405020304" pitchFamily="18" charset="0"/>
              </a:rPr>
              <a:t>manual tasks</a:t>
            </a:r>
          </a:p>
          <a:p>
            <a:pPr marL="742950" lvl="1" indent="-285750">
              <a:buFontTx/>
              <a:buChar char="-"/>
            </a:pPr>
            <a:r>
              <a:rPr lang="en-US" sz="1800">
                <a:solidFill>
                  <a:srgbClr val="000000"/>
                </a:solidFill>
                <a:effectLst/>
                <a:ea typeface="Calibri" panose="020F0502020204030204" pitchFamily="34" charset="0"/>
                <a:cs typeface="Times New Roman" panose="02020603050405020304" pitchFamily="18" charset="0"/>
              </a:rPr>
              <a:t>manual remediation</a:t>
            </a:r>
            <a:endParaRPr lang="en-IE" sz="1800">
              <a:solidFill>
                <a:srgbClr val="000000"/>
              </a:solidFill>
              <a:effectLst/>
              <a:ea typeface="Calibri" panose="020F0502020204030204" pitchFamily="34" charset="0"/>
              <a:cs typeface="Times New Roman" panose="02020603050405020304" pitchFamily="18" charset="0"/>
            </a:endParaRPr>
          </a:p>
          <a:p>
            <a:pPr marL="742950" lvl="1" indent="-285750">
              <a:buFontTx/>
              <a:buChar char="-"/>
            </a:pPr>
            <a:endParaRPr lang="en-IE"/>
          </a:p>
        </p:txBody>
      </p:sp>
      <p:sp>
        <p:nvSpPr>
          <p:cNvPr id="7" name="Arrow: Right 6">
            <a:extLst>
              <a:ext uri="{FF2B5EF4-FFF2-40B4-BE49-F238E27FC236}">
                <a16:creationId xmlns:a16="http://schemas.microsoft.com/office/drawing/2014/main" id="{8DF4B467-A754-D2F1-6285-9F88FF94A88A}"/>
              </a:ext>
            </a:extLst>
          </p:cNvPr>
          <p:cNvSpPr/>
          <p:nvPr/>
        </p:nvSpPr>
        <p:spPr>
          <a:xfrm>
            <a:off x="5231904" y="3429000"/>
            <a:ext cx="1152128" cy="21602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extBox 8">
            <a:extLst>
              <a:ext uri="{FF2B5EF4-FFF2-40B4-BE49-F238E27FC236}">
                <a16:creationId xmlns:a16="http://schemas.microsoft.com/office/drawing/2014/main" id="{2D0881EE-145A-E7EF-F92B-814A1281E57E}"/>
              </a:ext>
            </a:extLst>
          </p:cNvPr>
          <p:cNvSpPr txBox="1"/>
          <p:nvPr/>
        </p:nvSpPr>
        <p:spPr>
          <a:xfrm>
            <a:off x="6600056" y="3104400"/>
            <a:ext cx="4536504" cy="923330"/>
          </a:xfrm>
          <a:prstGeom prst="rect">
            <a:avLst/>
          </a:prstGeom>
          <a:noFill/>
        </p:spPr>
        <p:txBody>
          <a:bodyPr wrap="square" rtlCol="0">
            <a:spAutoFit/>
          </a:bodyPr>
          <a:lstStyle/>
          <a:p>
            <a:pPr marL="285750" indent="-285750">
              <a:buFontTx/>
              <a:buChar char="-"/>
            </a:pPr>
            <a:r>
              <a:rPr lang="en-US"/>
              <a:t>A sharable declarative workflow definition</a:t>
            </a:r>
          </a:p>
          <a:p>
            <a:pPr marL="285750" indent="-285750">
              <a:buFontTx/>
              <a:buChar char="-"/>
            </a:pPr>
            <a:r>
              <a:rPr lang="en-US"/>
              <a:t>Event based automation</a:t>
            </a:r>
          </a:p>
          <a:p>
            <a:pPr marL="285750" indent="-285750">
              <a:buFontTx/>
              <a:buChar char="-"/>
            </a:pPr>
            <a:r>
              <a:rPr lang="en-US"/>
              <a:t>Auto remediation </a:t>
            </a:r>
            <a:endParaRPr lang="en-IE"/>
          </a:p>
        </p:txBody>
      </p:sp>
    </p:spTree>
    <p:extLst>
      <p:ext uri="{BB962C8B-B14F-4D97-AF65-F5344CB8AC3E}">
        <p14:creationId xmlns:p14="http://schemas.microsoft.com/office/powerpoint/2010/main" val="59570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9E31D8-0261-3EC9-55E4-5444553B77E0}"/>
              </a:ext>
            </a:extLst>
          </p:cNvPr>
          <p:cNvSpPr txBox="1"/>
          <p:nvPr/>
        </p:nvSpPr>
        <p:spPr>
          <a:xfrm>
            <a:off x="1188713" y="1484784"/>
            <a:ext cx="6408712" cy="3600986"/>
          </a:xfrm>
          <a:prstGeom prst="rect">
            <a:avLst/>
          </a:prstGeom>
          <a:noFill/>
        </p:spPr>
        <p:txBody>
          <a:bodyPr wrap="square" rtlCol="0">
            <a:spAutoFit/>
          </a:bodyPr>
          <a:lstStyle/>
          <a:p>
            <a:pPr marL="514350" indent="-514350">
              <a:buAutoNum type="romanUcPeriod" startAt="2"/>
            </a:pPr>
            <a:r>
              <a:rPr lang="en-US" sz="2400" dirty="0"/>
              <a:t>We worked on :</a:t>
            </a:r>
          </a:p>
          <a:p>
            <a:endParaRPr lang="en-US" sz="2400" dirty="0"/>
          </a:p>
          <a:p>
            <a:pPr algn="just"/>
            <a:r>
              <a:rPr lang="en-US" dirty="0"/>
              <a:t>Splunk SLI-Provider in GO:</a:t>
            </a:r>
          </a:p>
          <a:p>
            <a:pPr algn="just"/>
            <a:endParaRPr lang="en-US" dirty="0"/>
          </a:p>
          <a:p>
            <a:pPr marL="800100" lvl="1" indent="-342900" algn="just">
              <a:buFontTx/>
              <a:buChar char="-"/>
            </a:pPr>
            <a:endParaRPr lang="en-US" dirty="0">
              <a:solidFill>
                <a:srgbClr val="000000"/>
              </a:solidFill>
            </a:endParaRPr>
          </a:p>
          <a:p>
            <a:pPr marL="342900" indent="-342900" algn="just">
              <a:buFontTx/>
              <a:buChar char="-"/>
            </a:pPr>
            <a:r>
              <a:rPr lang="en-US" dirty="0">
                <a:solidFill>
                  <a:srgbClr val="000000"/>
                </a:solidFill>
              </a:rPr>
              <a:t>Initially using the splunk </a:t>
            </a:r>
            <a:r>
              <a:rPr lang="en-US" dirty="0" err="1">
                <a:solidFill>
                  <a:srgbClr val="000000"/>
                </a:solidFill>
              </a:rPr>
              <a:t>sdk</a:t>
            </a:r>
            <a:r>
              <a:rPr lang="en-US" dirty="0">
                <a:solidFill>
                  <a:srgbClr val="000000"/>
                </a:solidFill>
              </a:rPr>
              <a:t> in Python. Now we have created a “splunk </a:t>
            </a:r>
            <a:r>
              <a:rPr lang="en-US" dirty="0" err="1">
                <a:solidFill>
                  <a:srgbClr val="000000"/>
                </a:solidFill>
              </a:rPr>
              <a:t>sdk</a:t>
            </a:r>
            <a:r>
              <a:rPr lang="en-US" dirty="0">
                <a:solidFill>
                  <a:srgbClr val="000000"/>
                </a:solidFill>
              </a:rPr>
              <a:t>” in GO.</a:t>
            </a:r>
          </a:p>
          <a:p>
            <a:pPr marL="342900" indent="-342900" algn="just">
              <a:buFontTx/>
              <a:buChar char="-"/>
            </a:pPr>
            <a:r>
              <a:rPr lang="en-US" dirty="0">
                <a:solidFill>
                  <a:srgbClr val="000000"/>
                </a:solidFill>
              </a:rPr>
              <a:t>Added unit tests</a:t>
            </a:r>
          </a:p>
          <a:p>
            <a:pPr marL="342900" indent="-342900" algn="just">
              <a:buFontTx/>
              <a:buChar char="-"/>
            </a:pPr>
            <a:r>
              <a:rPr lang="en-US" dirty="0">
                <a:solidFill>
                  <a:srgbClr val="000000"/>
                </a:solidFill>
              </a:rPr>
              <a:t>Cleaned the code</a:t>
            </a:r>
          </a:p>
          <a:p>
            <a:pPr marL="342900" indent="-342900" algn="just">
              <a:buFontTx/>
              <a:buChar char="-"/>
            </a:pPr>
            <a:r>
              <a:rPr lang="en-US" dirty="0">
                <a:solidFill>
                  <a:srgbClr val="000000"/>
                </a:solidFill>
              </a:rPr>
              <a:t>Removed hard coded sensitive elements</a:t>
            </a:r>
          </a:p>
          <a:p>
            <a:pPr marL="342900" indent="-342900" algn="just">
              <a:buFontTx/>
              <a:buChar char="-"/>
            </a:pPr>
            <a:r>
              <a:rPr lang="en-US" dirty="0">
                <a:solidFill>
                  <a:srgbClr val="000000"/>
                </a:solidFill>
              </a:rPr>
              <a:t>Tested a complete working pipeline</a:t>
            </a:r>
          </a:p>
          <a:p>
            <a:pPr marL="342900" indent="-342900" algn="just">
              <a:buFontTx/>
              <a:buChar char="-"/>
            </a:pPr>
            <a:r>
              <a:rPr lang="en-US" dirty="0">
                <a:solidFill>
                  <a:srgbClr val="000000"/>
                </a:solidFill>
              </a:rPr>
              <a:t>Created a usable release (v0.1.0)</a:t>
            </a:r>
          </a:p>
        </p:txBody>
      </p:sp>
      <p:pic>
        <p:nvPicPr>
          <p:cNvPr id="3" name="Google Shape;232;p27">
            <a:extLst>
              <a:ext uri="{FF2B5EF4-FFF2-40B4-BE49-F238E27FC236}">
                <a16:creationId xmlns:a16="http://schemas.microsoft.com/office/drawing/2014/main" id="{A3DF2A74-AC43-2AF4-5960-4C1C0D1629AC}"/>
              </a:ext>
            </a:extLst>
          </p:cNvPr>
          <p:cNvPicPr preferRelativeResize="0"/>
          <p:nvPr/>
        </p:nvPicPr>
        <p:blipFill rotWithShape="1">
          <a:blip r:embed="rId3">
            <a:alphaModFix/>
          </a:blip>
          <a:srcRect/>
          <a:stretch/>
        </p:blipFill>
        <p:spPr>
          <a:xfrm>
            <a:off x="9672474" y="2554832"/>
            <a:ext cx="449975" cy="1163572"/>
          </a:xfrm>
          <a:prstGeom prst="rect">
            <a:avLst/>
          </a:prstGeom>
          <a:noFill/>
          <a:ln>
            <a:noFill/>
          </a:ln>
        </p:spPr>
      </p:pic>
      <p:cxnSp>
        <p:nvCxnSpPr>
          <p:cNvPr id="12" name="Google Shape;245;p27">
            <a:extLst>
              <a:ext uri="{FF2B5EF4-FFF2-40B4-BE49-F238E27FC236}">
                <a16:creationId xmlns:a16="http://schemas.microsoft.com/office/drawing/2014/main" id="{0DB9C751-B945-2E9E-4D93-92D8C9AAD143}"/>
              </a:ext>
            </a:extLst>
          </p:cNvPr>
          <p:cNvCxnSpPr>
            <a:cxnSpLocks/>
            <a:stCxn id="3" idx="2"/>
            <a:endCxn id="14" idx="0"/>
          </p:cNvCxnSpPr>
          <p:nvPr/>
        </p:nvCxnSpPr>
        <p:spPr>
          <a:xfrm flipH="1">
            <a:off x="9897461" y="3718404"/>
            <a:ext cx="1" cy="1029704"/>
          </a:xfrm>
          <a:prstGeom prst="straightConnector1">
            <a:avLst/>
          </a:prstGeom>
          <a:noFill/>
          <a:ln w="31750" cap="flat" cmpd="sng">
            <a:solidFill>
              <a:schemeClr val="accent1"/>
            </a:solidFill>
            <a:prstDash val="dot"/>
            <a:miter lim="800000"/>
            <a:headEnd type="none" w="sm" len="sm"/>
            <a:tailEnd type="triangle" w="med" len="med"/>
          </a:ln>
        </p:spPr>
      </p:cxnSp>
      <p:pic>
        <p:nvPicPr>
          <p:cNvPr id="14" name="Picture 13" descr="A green circle with white text&#10;&#10;Description automatically generated">
            <a:extLst>
              <a:ext uri="{FF2B5EF4-FFF2-40B4-BE49-F238E27FC236}">
                <a16:creationId xmlns:a16="http://schemas.microsoft.com/office/drawing/2014/main" id="{8D8A65B9-97EF-3112-9193-47E1D4281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0661" y="4748108"/>
            <a:ext cx="1113599" cy="1113599"/>
          </a:xfrm>
          <a:prstGeom prst="rect">
            <a:avLst/>
          </a:prstGeom>
        </p:spPr>
      </p:pic>
      <p:sp>
        <p:nvSpPr>
          <p:cNvPr id="15" name="TextBox 14">
            <a:extLst>
              <a:ext uri="{FF2B5EF4-FFF2-40B4-BE49-F238E27FC236}">
                <a16:creationId xmlns:a16="http://schemas.microsoft.com/office/drawing/2014/main" id="{D7E1C296-97C9-00EC-2BEE-373C9B5E3E2F}"/>
              </a:ext>
            </a:extLst>
          </p:cNvPr>
          <p:cNvSpPr txBox="1"/>
          <p:nvPr/>
        </p:nvSpPr>
        <p:spPr>
          <a:xfrm>
            <a:off x="9273526" y="4112618"/>
            <a:ext cx="1502994" cy="276999"/>
          </a:xfrm>
          <a:prstGeom prst="rect">
            <a:avLst/>
          </a:prstGeom>
          <a:noFill/>
        </p:spPr>
        <p:txBody>
          <a:bodyPr wrap="square" rtlCol="0">
            <a:spAutoFit/>
          </a:bodyPr>
          <a:lstStyle/>
          <a:p>
            <a:r>
              <a:rPr lang="en-US" sz="1200" dirty="0"/>
              <a:t>Splunk SLI-provider</a:t>
            </a:r>
            <a:endParaRPr lang="en-IE" sz="1200" dirty="0"/>
          </a:p>
        </p:txBody>
      </p:sp>
      <p:pic>
        <p:nvPicPr>
          <p:cNvPr id="16" name="Google Shape;235;p27">
            <a:extLst>
              <a:ext uri="{FF2B5EF4-FFF2-40B4-BE49-F238E27FC236}">
                <a16:creationId xmlns:a16="http://schemas.microsoft.com/office/drawing/2014/main" id="{9D7B6208-4765-44C9-4194-335FAB23F487}"/>
              </a:ext>
            </a:extLst>
          </p:cNvPr>
          <p:cNvPicPr preferRelativeResize="0"/>
          <p:nvPr/>
        </p:nvPicPr>
        <p:blipFill rotWithShape="1">
          <a:blip r:embed="rId5">
            <a:alphaModFix/>
          </a:blip>
          <a:srcRect/>
          <a:stretch/>
        </p:blipFill>
        <p:spPr>
          <a:xfrm>
            <a:off x="8224006" y="1938053"/>
            <a:ext cx="1146366" cy="391824"/>
          </a:xfrm>
          <a:prstGeom prst="rect">
            <a:avLst/>
          </a:prstGeom>
          <a:noFill/>
          <a:ln>
            <a:noFill/>
          </a:ln>
        </p:spPr>
      </p:pic>
      <p:sp>
        <p:nvSpPr>
          <p:cNvPr id="17" name="Google Shape;236;p27">
            <a:extLst>
              <a:ext uri="{FF2B5EF4-FFF2-40B4-BE49-F238E27FC236}">
                <a16:creationId xmlns:a16="http://schemas.microsoft.com/office/drawing/2014/main" id="{27D27A29-44FC-89B0-3225-7D136F21DADB}"/>
              </a:ext>
            </a:extLst>
          </p:cNvPr>
          <p:cNvSpPr txBox="1"/>
          <p:nvPr/>
        </p:nvSpPr>
        <p:spPr>
          <a:xfrm>
            <a:off x="9368399" y="1823882"/>
            <a:ext cx="2641200" cy="5013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lt1"/>
              </a:buClr>
              <a:buSzPts val="2800"/>
              <a:buFont typeface="Arial"/>
              <a:buNone/>
            </a:pPr>
            <a:r>
              <a:rPr lang="de-AT" sz="2800" i="0">
                <a:solidFill>
                  <a:schemeClr val="dk1"/>
                </a:solidFill>
                <a:latin typeface="Open Sans"/>
                <a:ea typeface="Open Sans"/>
                <a:cs typeface="Open Sans"/>
                <a:sym typeface="Open Sans"/>
              </a:rPr>
              <a:t>Quality Gates</a:t>
            </a:r>
            <a:endParaRPr>
              <a:latin typeface="Open Sans"/>
              <a:ea typeface="Open Sans"/>
              <a:cs typeface="Open Sans"/>
              <a:sym typeface="Open Sans"/>
            </a:endParaRPr>
          </a:p>
        </p:txBody>
      </p:sp>
      <p:sp>
        <p:nvSpPr>
          <p:cNvPr id="22" name="Google Shape;241;p27">
            <a:extLst>
              <a:ext uri="{FF2B5EF4-FFF2-40B4-BE49-F238E27FC236}">
                <a16:creationId xmlns:a16="http://schemas.microsoft.com/office/drawing/2014/main" id="{911208F4-8AAA-8500-B0AD-CE903D29FD2B}"/>
              </a:ext>
            </a:extLst>
          </p:cNvPr>
          <p:cNvSpPr txBox="1"/>
          <p:nvPr/>
        </p:nvSpPr>
        <p:spPr>
          <a:xfrm>
            <a:off x="9581154" y="5715044"/>
            <a:ext cx="713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Splunk&gt;</a:t>
            </a:r>
            <a:endParaRPr sz="1200">
              <a:latin typeface="Open Sans"/>
              <a:ea typeface="Open Sans"/>
              <a:cs typeface="Open Sans"/>
              <a:sym typeface="Open Sans"/>
            </a:endParaRPr>
          </a:p>
        </p:txBody>
      </p:sp>
      <p:sp>
        <p:nvSpPr>
          <p:cNvPr id="31" name="Google Shape;258;p27">
            <a:extLst>
              <a:ext uri="{FF2B5EF4-FFF2-40B4-BE49-F238E27FC236}">
                <a16:creationId xmlns:a16="http://schemas.microsoft.com/office/drawing/2014/main" id="{A1E5A8F2-4100-D533-BCBF-363D17E41EE6}"/>
              </a:ext>
            </a:extLst>
          </p:cNvPr>
          <p:cNvSpPr/>
          <p:nvPr/>
        </p:nvSpPr>
        <p:spPr>
          <a:xfrm>
            <a:off x="9874482" y="2767265"/>
            <a:ext cx="121500" cy="139500"/>
          </a:xfrm>
          <a:prstGeom prst="rect">
            <a:avLst/>
          </a:prstGeom>
          <a:solidFill>
            <a:srgbClr val="FF000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259;p27">
            <a:extLst>
              <a:ext uri="{FF2B5EF4-FFF2-40B4-BE49-F238E27FC236}">
                <a16:creationId xmlns:a16="http://schemas.microsoft.com/office/drawing/2014/main" id="{B942770B-75F1-4264-C4ED-A534B05D9F6C}"/>
              </a:ext>
            </a:extLst>
          </p:cNvPr>
          <p:cNvSpPr/>
          <p:nvPr/>
        </p:nvSpPr>
        <p:spPr>
          <a:xfrm>
            <a:off x="9754280" y="2767265"/>
            <a:ext cx="121500" cy="139500"/>
          </a:xfrm>
          <a:prstGeom prst="rect">
            <a:avLst/>
          </a:prstGeom>
          <a:solidFill>
            <a:srgbClr val="92D05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241;p27">
            <a:extLst>
              <a:ext uri="{FF2B5EF4-FFF2-40B4-BE49-F238E27FC236}">
                <a16:creationId xmlns:a16="http://schemas.microsoft.com/office/drawing/2014/main" id="{19269CCD-C8CF-BAE1-1852-73AF9E829880}"/>
              </a:ext>
            </a:extLst>
          </p:cNvPr>
          <p:cNvSpPr txBox="1"/>
          <p:nvPr/>
        </p:nvSpPr>
        <p:spPr>
          <a:xfrm>
            <a:off x="9120336" y="2364460"/>
            <a:ext cx="1562009"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latin typeface="Open Sans"/>
                <a:ea typeface="Open Sans"/>
                <a:cs typeface="Open Sans"/>
                <a:sym typeface="Open Sans"/>
              </a:rPr>
              <a:t>Lighthouse service</a:t>
            </a:r>
            <a:endParaRPr sz="1200">
              <a:latin typeface="Open Sans"/>
              <a:ea typeface="Open Sans"/>
              <a:cs typeface="Open Sans"/>
              <a:sym typeface="Open Sans"/>
            </a:endParaRPr>
          </a:p>
        </p:txBody>
      </p:sp>
      <p:sp>
        <p:nvSpPr>
          <p:cNvPr id="4" name="Text Placeholder 2">
            <a:extLst>
              <a:ext uri="{FF2B5EF4-FFF2-40B4-BE49-F238E27FC236}">
                <a16:creationId xmlns:a16="http://schemas.microsoft.com/office/drawing/2014/main" id="{8EA6018F-AAE4-3432-3F82-DDCFF327C4F5}"/>
              </a:ext>
            </a:extLst>
          </p:cNvPr>
          <p:cNvSpPr>
            <a:spLocks noGrp="1"/>
          </p:cNvSpPr>
          <p:nvPr/>
        </p:nvSpPr>
        <p:spPr>
          <a:xfrm>
            <a:off x="368982" y="409519"/>
            <a:ext cx="11640617"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a:t>4. Splunk-service and Open-source Contribution :</a:t>
            </a:r>
          </a:p>
        </p:txBody>
      </p:sp>
    </p:spTree>
    <p:extLst>
      <p:ext uri="{BB962C8B-B14F-4D97-AF65-F5344CB8AC3E}">
        <p14:creationId xmlns:p14="http://schemas.microsoft.com/office/powerpoint/2010/main" val="380416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9E31D8-0261-3EC9-55E4-5444553B77E0}"/>
              </a:ext>
            </a:extLst>
          </p:cNvPr>
          <p:cNvSpPr txBox="1"/>
          <p:nvPr/>
        </p:nvSpPr>
        <p:spPr>
          <a:xfrm>
            <a:off x="1498663" y="2276872"/>
            <a:ext cx="6408712" cy="2677656"/>
          </a:xfrm>
          <a:prstGeom prst="rect">
            <a:avLst/>
          </a:prstGeom>
          <a:noFill/>
        </p:spPr>
        <p:txBody>
          <a:bodyPr wrap="square" rtlCol="0">
            <a:spAutoFit/>
          </a:bodyPr>
          <a:lstStyle/>
          <a:p>
            <a:pPr marL="342900" indent="-342900">
              <a:buFontTx/>
              <a:buChar char="-"/>
            </a:pPr>
            <a:r>
              <a:rPr lang="en-US" sz="2400" dirty="0">
                <a:solidFill>
                  <a:srgbClr val="000000"/>
                </a:solidFill>
              </a:rPr>
              <a:t>Study how the remediation is implemented in Prometheus-service in order to use it for the Splunk-service.</a:t>
            </a:r>
          </a:p>
          <a:p>
            <a:endParaRPr lang="en-US" sz="2400" dirty="0">
              <a:solidFill>
                <a:srgbClr val="000000"/>
              </a:solidFill>
            </a:endParaRPr>
          </a:p>
          <a:p>
            <a:pPr marL="342900" indent="-342900">
              <a:buFontTx/>
              <a:buChar char="-"/>
            </a:pPr>
            <a:r>
              <a:rPr lang="en-US" sz="2400" dirty="0">
                <a:solidFill>
                  <a:srgbClr val="000000"/>
                </a:solidFill>
              </a:rPr>
              <a:t>A new Keptn service that handle a get-</a:t>
            </a:r>
            <a:r>
              <a:rPr lang="en-US" sz="2400" dirty="0" err="1">
                <a:solidFill>
                  <a:srgbClr val="000000"/>
                </a:solidFill>
              </a:rPr>
              <a:t>sli</a:t>
            </a:r>
            <a:r>
              <a:rPr lang="en-US" sz="2400" dirty="0">
                <a:solidFill>
                  <a:srgbClr val="000000"/>
                </a:solidFill>
              </a:rPr>
              <a:t> and configure-monitoring events and forward them to multiple </a:t>
            </a:r>
            <a:r>
              <a:rPr lang="en-US" sz="2400" dirty="0" err="1">
                <a:solidFill>
                  <a:srgbClr val="000000"/>
                </a:solidFill>
              </a:rPr>
              <a:t>Sli</a:t>
            </a:r>
            <a:r>
              <a:rPr lang="en-US" sz="2400" dirty="0">
                <a:solidFill>
                  <a:srgbClr val="000000"/>
                </a:solidFill>
              </a:rPr>
              <a:t>-providers.</a:t>
            </a:r>
          </a:p>
        </p:txBody>
      </p:sp>
      <p:sp>
        <p:nvSpPr>
          <p:cNvPr id="10" name="Text Placeholder 2">
            <a:extLst>
              <a:ext uri="{FF2B5EF4-FFF2-40B4-BE49-F238E27FC236}">
                <a16:creationId xmlns:a16="http://schemas.microsoft.com/office/drawing/2014/main" id="{10F4511E-1113-4CEA-9FFD-12AC76F6892F}"/>
              </a:ext>
            </a:extLst>
          </p:cNvPr>
          <p:cNvSpPr>
            <a:spLocks noGrp="1"/>
          </p:cNvSpPr>
          <p:nvPr/>
        </p:nvSpPr>
        <p:spPr>
          <a:xfrm>
            <a:off x="695400" y="434011"/>
            <a:ext cx="8015238"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a:t>5. Demo</a:t>
            </a:r>
          </a:p>
        </p:txBody>
      </p:sp>
      <p:pic>
        <p:nvPicPr>
          <p:cNvPr id="2" name="Google Shape;232;p27">
            <a:extLst>
              <a:ext uri="{FF2B5EF4-FFF2-40B4-BE49-F238E27FC236}">
                <a16:creationId xmlns:a16="http://schemas.microsoft.com/office/drawing/2014/main" id="{714AB1B1-76AE-2F32-7E47-68584E7C8B6D}"/>
              </a:ext>
            </a:extLst>
          </p:cNvPr>
          <p:cNvPicPr preferRelativeResize="0"/>
          <p:nvPr/>
        </p:nvPicPr>
        <p:blipFill rotWithShape="1">
          <a:blip r:embed="rId2">
            <a:alphaModFix/>
          </a:blip>
          <a:srcRect/>
          <a:stretch/>
        </p:blipFill>
        <p:spPr>
          <a:xfrm>
            <a:off x="10032438" y="1535390"/>
            <a:ext cx="449975" cy="1163572"/>
          </a:xfrm>
          <a:prstGeom prst="rect">
            <a:avLst/>
          </a:prstGeom>
          <a:noFill/>
          <a:ln>
            <a:noFill/>
          </a:ln>
        </p:spPr>
      </p:pic>
      <p:cxnSp>
        <p:nvCxnSpPr>
          <p:cNvPr id="3" name="Google Shape;245;p27">
            <a:extLst>
              <a:ext uri="{FF2B5EF4-FFF2-40B4-BE49-F238E27FC236}">
                <a16:creationId xmlns:a16="http://schemas.microsoft.com/office/drawing/2014/main" id="{85A4E6BB-708B-F30E-FC30-E6519FFC9601}"/>
              </a:ext>
            </a:extLst>
          </p:cNvPr>
          <p:cNvCxnSpPr>
            <a:cxnSpLocks/>
          </p:cNvCxnSpPr>
          <p:nvPr/>
        </p:nvCxnSpPr>
        <p:spPr>
          <a:xfrm>
            <a:off x="10319140" y="2731588"/>
            <a:ext cx="0" cy="588132"/>
          </a:xfrm>
          <a:prstGeom prst="straightConnector1">
            <a:avLst/>
          </a:prstGeom>
          <a:noFill/>
          <a:ln w="31750" cap="flat" cmpd="sng">
            <a:solidFill>
              <a:schemeClr val="accent1"/>
            </a:solidFill>
            <a:prstDash val="dot"/>
            <a:miter lim="800000"/>
            <a:headEnd type="none" w="sm" len="sm"/>
            <a:tailEnd type="triangle" w="med" len="med"/>
          </a:ln>
        </p:spPr>
      </p:cxnSp>
      <p:pic>
        <p:nvPicPr>
          <p:cNvPr id="4" name="Picture 3" descr="A green circle with white text&#10;&#10;Description automatically generated">
            <a:extLst>
              <a:ext uri="{FF2B5EF4-FFF2-40B4-BE49-F238E27FC236}">
                <a16:creationId xmlns:a16="http://schemas.microsoft.com/office/drawing/2014/main" id="{64ED2C45-6FCC-FA11-57C3-90F86CDFF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044" y="5223876"/>
            <a:ext cx="781788" cy="808637"/>
          </a:xfrm>
          <a:prstGeom prst="rect">
            <a:avLst/>
          </a:prstGeom>
        </p:spPr>
      </p:pic>
      <p:sp>
        <p:nvSpPr>
          <p:cNvPr id="5" name="TextBox 4">
            <a:extLst>
              <a:ext uri="{FF2B5EF4-FFF2-40B4-BE49-F238E27FC236}">
                <a16:creationId xmlns:a16="http://schemas.microsoft.com/office/drawing/2014/main" id="{CE1843A5-5676-BD12-54B8-B802724B3FE4}"/>
              </a:ext>
            </a:extLst>
          </p:cNvPr>
          <p:cNvSpPr txBox="1"/>
          <p:nvPr/>
        </p:nvSpPr>
        <p:spPr>
          <a:xfrm>
            <a:off x="9765116" y="3284984"/>
            <a:ext cx="1482481" cy="307777"/>
          </a:xfrm>
          <a:prstGeom prst="rect">
            <a:avLst/>
          </a:prstGeom>
          <a:noFill/>
        </p:spPr>
        <p:txBody>
          <a:bodyPr wrap="square" rtlCol="0">
            <a:spAutoFit/>
          </a:bodyPr>
          <a:lstStyle/>
          <a:p>
            <a:r>
              <a:rPr lang="en-US" sz="1400"/>
              <a:t>Saad Service</a:t>
            </a:r>
            <a:endParaRPr lang="en-IE" sz="1400"/>
          </a:p>
        </p:txBody>
      </p:sp>
      <p:pic>
        <p:nvPicPr>
          <p:cNvPr id="6" name="Google Shape;235;p27">
            <a:extLst>
              <a:ext uri="{FF2B5EF4-FFF2-40B4-BE49-F238E27FC236}">
                <a16:creationId xmlns:a16="http://schemas.microsoft.com/office/drawing/2014/main" id="{5F41D3D8-C3E6-EBB2-30E8-2B4BA9712457}"/>
              </a:ext>
            </a:extLst>
          </p:cNvPr>
          <p:cNvPicPr preferRelativeResize="0"/>
          <p:nvPr/>
        </p:nvPicPr>
        <p:blipFill rotWithShape="1">
          <a:blip r:embed="rId4">
            <a:alphaModFix/>
          </a:blip>
          <a:srcRect/>
          <a:stretch/>
        </p:blipFill>
        <p:spPr>
          <a:xfrm>
            <a:off x="8607914" y="904085"/>
            <a:ext cx="1146366" cy="391824"/>
          </a:xfrm>
          <a:prstGeom prst="rect">
            <a:avLst/>
          </a:prstGeom>
          <a:noFill/>
          <a:ln>
            <a:noFill/>
          </a:ln>
        </p:spPr>
      </p:pic>
      <p:sp>
        <p:nvSpPr>
          <p:cNvPr id="8" name="Google Shape;241;p27">
            <a:extLst>
              <a:ext uri="{FF2B5EF4-FFF2-40B4-BE49-F238E27FC236}">
                <a16:creationId xmlns:a16="http://schemas.microsoft.com/office/drawing/2014/main" id="{7F188C3C-126E-E937-6537-180C3C0FA1B1}"/>
              </a:ext>
            </a:extLst>
          </p:cNvPr>
          <p:cNvSpPr txBox="1"/>
          <p:nvPr/>
        </p:nvSpPr>
        <p:spPr>
          <a:xfrm>
            <a:off x="9915535" y="6001474"/>
            <a:ext cx="713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Splunk&gt;</a:t>
            </a:r>
            <a:endParaRPr sz="1200">
              <a:latin typeface="Open Sans"/>
              <a:ea typeface="Open Sans"/>
              <a:cs typeface="Open Sans"/>
              <a:sym typeface="Open Sans"/>
            </a:endParaRPr>
          </a:p>
        </p:txBody>
      </p:sp>
      <p:sp>
        <p:nvSpPr>
          <p:cNvPr id="9" name="Google Shape;258;p27">
            <a:extLst>
              <a:ext uri="{FF2B5EF4-FFF2-40B4-BE49-F238E27FC236}">
                <a16:creationId xmlns:a16="http://schemas.microsoft.com/office/drawing/2014/main" id="{D24E4942-623B-C6ED-997D-79C1CCDD4913}"/>
              </a:ext>
            </a:extLst>
          </p:cNvPr>
          <p:cNvSpPr/>
          <p:nvPr/>
        </p:nvSpPr>
        <p:spPr>
          <a:xfrm>
            <a:off x="10258390" y="1733297"/>
            <a:ext cx="121500" cy="139500"/>
          </a:xfrm>
          <a:prstGeom prst="rect">
            <a:avLst/>
          </a:prstGeom>
          <a:solidFill>
            <a:srgbClr val="FF000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259;p27">
            <a:extLst>
              <a:ext uri="{FF2B5EF4-FFF2-40B4-BE49-F238E27FC236}">
                <a16:creationId xmlns:a16="http://schemas.microsoft.com/office/drawing/2014/main" id="{048E5377-B2A5-6C9F-2866-FD03B12AFE13}"/>
              </a:ext>
            </a:extLst>
          </p:cNvPr>
          <p:cNvSpPr/>
          <p:nvPr/>
        </p:nvSpPr>
        <p:spPr>
          <a:xfrm>
            <a:off x="10138188" y="1733297"/>
            <a:ext cx="121500" cy="139500"/>
          </a:xfrm>
          <a:prstGeom prst="rect">
            <a:avLst/>
          </a:prstGeom>
          <a:solidFill>
            <a:srgbClr val="92D05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241;p27">
            <a:extLst>
              <a:ext uri="{FF2B5EF4-FFF2-40B4-BE49-F238E27FC236}">
                <a16:creationId xmlns:a16="http://schemas.microsoft.com/office/drawing/2014/main" id="{6972181B-AAB8-62E4-F399-6B62DD4C4605}"/>
              </a:ext>
            </a:extLst>
          </p:cNvPr>
          <p:cNvSpPr txBox="1"/>
          <p:nvPr/>
        </p:nvSpPr>
        <p:spPr>
          <a:xfrm>
            <a:off x="9504244" y="1330492"/>
            <a:ext cx="1562009"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latin typeface="Open Sans"/>
                <a:ea typeface="Open Sans"/>
                <a:cs typeface="Open Sans"/>
                <a:sym typeface="Open Sans"/>
              </a:rPr>
              <a:t>Lighthouse service</a:t>
            </a:r>
            <a:endParaRPr sz="1200">
              <a:latin typeface="Open Sans"/>
              <a:ea typeface="Open Sans"/>
              <a:cs typeface="Open Sans"/>
              <a:sym typeface="Open Sans"/>
            </a:endParaRPr>
          </a:p>
        </p:txBody>
      </p:sp>
      <p:sp>
        <p:nvSpPr>
          <p:cNvPr id="13" name="Google Shape;236;p27">
            <a:extLst>
              <a:ext uri="{FF2B5EF4-FFF2-40B4-BE49-F238E27FC236}">
                <a16:creationId xmlns:a16="http://schemas.microsoft.com/office/drawing/2014/main" id="{849790BC-1D50-02B9-C8B5-9B2B7FC51ED1}"/>
              </a:ext>
            </a:extLst>
          </p:cNvPr>
          <p:cNvSpPr txBox="1"/>
          <p:nvPr/>
        </p:nvSpPr>
        <p:spPr>
          <a:xfrm>
            <a:off x="9638763" y="787586"/>
            <a:ext cx="2641200" cy="5013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lt1"/>
              </a:buClr>
              <a:buSzPts val="2800"/>
              <a:buFont typeface="Arial"/>
              <a:buNone/>
            </a:pPr>
            <a:r>
              <a:rPr lang="de-AT" sz="2800" i="0">
                <a:solidFill>
                  <a:schemeClr val="dk1"/>
                </a:solidFill>
                <a:latin typeface="Open Sans"/>
                <a:ea typeface="Open Sans"/>
                <a:cs typeface="Open Sans"/>
                <a:sym typeface="Open Sans"/>
              </a:rPr>
              <a:t>Quality Gates</a:t>
            </a:r>
            <a:endParaRPr>
              <a:latin typeface="Open Sans"/>
              <a:ea typeface="Open Sans"/>
              <a:cs typeface="Open Sans"/>
              <a:sym typeface="Open Sans"/>
            </a:endParaRPr>
          </a:p>
        </p:txBody>
      </p:sp>
      <p:cxnSp>
        <p:nvCxnSpPr>
          <p:cNvPr id="18" name="Google Shape;242;p27">
            <a:extLst>
              <a:ext uri="{FF2B5EF4-FFF2-40B4-BE49-F238E27FC236}">
                <a16:creationId xmlns:a16="http://schemas.microsoft.com/office/drawing/2014/main" id="{79EA8D70-942A-0B79-BCDD-0ECEB189A360}"/>
              </a:ext>
            </a:extLst>
          </p:cNvPr>
          <p:cNvCxnSpPr>
            <a:cxnSpLocks/>
            <a:stCxn id="5" idx="1"/>
          </p:cNvCxnSpPr>
          <p:nvPr/>
        </p:nvCxnSpPr>
        <p:spPr>
          <a:xfrm flipH="1">
            <a:off x="9181097" y="3438873"/>
            <a:ext cx="584019" cy="699141"/>
          </a:xfrm>
          <a:prstGeom prst="straightConnector1">
            <a:avLst/>
          </a:prstGeom>
          <a:noFill/>
          <a:ln w="31750" cap="flat" cmpd="sng">
            <a:solidFill>
              <a:schemeClr val="accent1"/>
            </a:solidFill>
            <a:prstDash val="solid"/>
            <a:miter lim="800000"/>
            <a:headEnd type="none" w="sm" len="sm"/>
            <a:tailEnd type="triangle" w="med" len="med"/>
          </a:ln>
        </p:spPr>
      </p:cxnSp>
      <p:cxnSp>
        <p:nvCxnSpPr>
          <p:cNvPr id="19" name="Google Shape;243;p27">
            <a:extLst>
              <a:ext uri="{FF2B5EF4-FFF2-40B4-BE49-F238E27FC236}">
                <a16:creationId xmlns:a16="http://schemas.microsoft.com/office/drawing/2014/main" id="{98DB3934-9494-A604-1F48-EFFB9B5C1226}"/>
              </a:ext>
            </a:extLst>
          </p:cNvPr>
          <p:cNvCxnSpPr>
            <a:cxnSpLocks/>
          </p:cNvCxnSpPr>
          <p:nvPr/>
        </p:nvCxnSpPr>
        <p:spPr>
          <a:xfrm flipH="1">
            <a:off x="10258390" y="3615700"/>
            <a:ext cx="9610" cy="577609"/>
          </a:xfrm>
          <a:prstGeom prst="straightConnector1">
            <a:avLst/>
          </a:prstGeom>
          <a:noFill/>
          <a:ln w="31750" cap="flat" cmpd="sng">
            <a:solidFill>
              <a:schemeClr val="accent1"/>
            </a:solidFill>
            <a:prstDash val="solid"/>
            <a:miter lim="800000"/>
            <a:headEnd type="none" w="sm" len="sm"/>
            <a:tailEnd type="triangle" w="med" len="med"/>
          </a:ln>
        </p:spPr>
      </p:cxnSp>
      <p:cxnSp>
        <p:nvCxnSpPr>
          <p:cNvPr id="20" name="Google Shape;242;p27">
            <a:extLst>
              <a:ext uri="{FF2B5EF4-FFF2-40B4-BE49-F238E27FC236}">
                <a16:creationId xmlns:a16="http://schemas.microsoft.com/office/drawing/2014/main" id="{13C058E3-81D0-8420-568D-C3FC9BF3ACA4}"/>
              </a:ext>
            </a:extLst>
          </p:cNvPr>
          <p:cNvCxnSpPr>
            <a:cxnSpLocks/>
          </p:cNvCxnSpPr>
          <p:nvPr/>
        </p:nvCxnSpPr>
        <p:spPr>
          <a:xfrm>
            <a:off x="10879217" y="3438873"/>
            <a:ext cx="732804" cy="699141"/>
          </a:xfrm>
          <a:prstGeom prst="straightConnector1">
            <a:avLst/>
          </a:prstGeom>
          <a:noFill/>
          <a:ln w="31750" cap="flat" cmpd="sng">
            <a:solidFill>
              <a:schemeClr val="accent1"/>
            </a:solidFill>
            <a:prstDash val="solid"/>
            <a:miter lim="800000"/>
            <a:headEnd type="none" w="sm" len="sm"/>
            <a:tailEnd type="triangle" w="med" len="med"/>
          </a:ln>
        </p:spPr>
      </p:cxnSp>
      <p:sp>
        <p:nvSpPr>
          <p:cNvPr id="25" name="TextBox 24">
            <a:extLst>
              <a:ext uri="{FF2B5EF4-FFF2-40B4-BE49-F238E27FC236}">
                <a16:creationId xmlns:a16="http://schemas.microsoft.com/office/drawing/2014/main" id="{2ADECF01-6C6B-8CB2-B369-B74CC3886F07}"/>
              </a:ext>
            </a:extLst>
          </p:cNvPr>
          <p:cNvSpPr txBox="1"/>
          <p:nvPr/>
        </p:nvSpPr>
        <p:spPr>
          <a:xfrm>
            <a:off x="9754280" y="4164311"/>
            <a:ext cx="1482481" cy="307777"/>
          </a:xfrm>
          <a:prstGeom prst="rect">
            <a:avLst/>
          </a:prstGeom>
          <a:noFill/>
        </p:spPr>
        <p:txBody>
          <a:bodyPr wrap="square" rtlCol="0">
            <a:spAutoFit/>
          </a:bodyPr>
          <a:lstStyle/>
          <a:p>
            <a:r>
              <a:rPr lang="en-US" sz="1400" dirty="0"/>
              <a:t>Splunk Service</a:t>
            </a:r>
            <a:endParaRPr lang="en-IE" sz="1400" dirty="0"/>
          </a:p>
        </p:txBody>
      </p:sp>
      <p:sp>
        <p:nvSpPr>
          <p:cNvPr id="33" name="TextBox 32">
            <a:extLst>
              <a:ext uri="{FF2B5EF4-FFF2-40B4-BE49-F238E27FC236}">
                <a16:creationId xmlns:a16="http://schemas.microsoft.com/office/drawing/2014/main" id="{A4F34EFE-7646-1914-AD47-B961B39CB5AC}"/>
              </a:ext>
            </a:extLst>
          </p:cNvPr>
          <p:cNvSpPr txBox="1"/>
          <p:nvPr/>
        </p:nvSpPr>
        <p:spPr>
          <a:xfrm>
            <a:off x="8335873" y="4155839"/>
            <a:ext cx="1482481" cy="523220"/>
          </a:xfrm>
          <a:prstGeom prst="rect">
            <a:avLst/>
          </a:prstGeom>
          <a:noFill/>
        </p:spPr>
        <p:txBody>
          <a:bodyPr wrap="square" rtlCol="0">
            <a:spAutoFit/>
          </a:bodyPr>
          <a:lstStyle/>
          <a:p>
            <a:r>
              <a:rPr lang="en-US" sz="1400"/>
              <a:t>Prometheus Service</a:t>
            </a:r>
            <a:endParaRPr lang="en-IE" sz="1400"/>
          </a:p>
        </p:txBody>
      </p:sp>
      <p:sp>
        <p:nvSpPr>
          <p:cNvPr id="34" name="TextBox 33">
            <a:extLst>
              <a:ext uri="{FF2B5EF4-FFF2-40B4-BE49-F238E27FC236}">
                <a16:creationId xmlns:a16="http://schemas.microsoft.com/office/drawing/2014/main" id="{1987E571-3E65-E9EC-E516-574DA6DD00BB}"/>
              </a:ext>
            </a:extLst>
          </p:cNvPr>
          <p:cNvSpPr txBox="1"/>
          <p:nvPr/>
        </p:nvSpPr>
        <p:spPr>
          <a:xfrm>
            <a:off x="11172687" y="4193309"/>
            <a:ext cx="1482481" cy="307777"/>
          </a:xfrm>
          <a:prstGeom prst="rect">
            <a:avLst/>
          </a:prstGeom>
          <a:noFill/>
        </p:spPr>
        <p:txBody>
          <a:bodyPr wrap="square" rtlCol="0">
            <a:spAutoFit/>
          </a:bodyPr>
          <a:lstStyle/>
          <a:p>
            <a:r>
              <a:rPr lang="en-US" sz="1400"/>
              <a:t>X Service</a:t>
            </a:r>
            <a:endParaRPr lang="en-IE" sz="1400"/>
          </a:p>
        </p:txBody>
      </p:sp>
      <p:pic>
        <p:nvPicPr>
          <p:cNvPr id="35" name="Google Shape;237;p27" descr="Image result for prometheus icon">
            <a:extLst>
              <a:ext uri="{FF2B5EF4-FFF2-40B4-BE49-F238E27FC236}">
                <a16:creationId xmlns:a16="http://schemas.microsoft.com/office/drawing/2014/main" id="{030C46B2-2D31-7E6F-CE94-97CC30976CD5}"/>
              </a:ext>
            </a:extLst>
          </p:cNvPr>
          <p:cNvPicPr preferRelativeResize="0"/>
          <p:nvPr/>
        </p:nvPicPr>
        <p:blipFill rotWithShape="1">
          <a:blip r:embed="rId5">
            <a:alphaModFix/>
          </a:blip>
          <a:srcRect/>
          <a:stretch/>
        </p:blipFill>
        <p:spPr>
          <a:xfrm>
            <a:off x="8555013" y="5328159"/>
            <a:ext cx="472655" cy="472655"/>
          </a:xfrm>
          <a:prstGeom prst="rect">
            <a:avLst/>
          </a:prstGeom>
          <a:noFill/>
          <a:ln>
            <a:noFill/>
          </a:ln>
        </p:spPr>
      </p:pic>
      <p:sp>
        <p:nvSpPr>
          <p:cNvPr id="36" name="Google Shape;240;p27">
            <a:extLst>
              <a:ext uri="{FF2B5EF4-FFF2-40B4-BE49-F238E27FC236}">
                <a16:creationId xmlns:a16="http://schemas.microsoft.com/office/drawing/2014/main" id="{C78E2C96-E9A4-2156-5262-10297E5FD5A4}"/>
              </a:ext>
            </a:extLst>
          </p:cNvPr>
          <p:cNvSpPr txBox="1"/>
          <p:nvPr/>
        </p:nvSpPr>
        <p:spPr>
          <a:xfrm>
            <a:off x="8339533" y="5947793"/>
            <a:ext cx="945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Prometheus</a:t>
            </a:r>
            <a:endParaRPr sz="1200">
              <a:latin typeface="Open Sans"/>
              <a:ea typeface="Open Sans"/>
              <a:cs typeface="Open Sans"/>
              <a:sym typeface="Open Sans"/>
            </a:endParaRPr>
          </a:p>
        </p:txBody>
      </p:sp>
      <p:sp>
        <p:nvSpPr>
          <p:cNvPr id="37" name="Google Shape;271;p27">
            <a:extLst>
              <a:ext uri="{FF2B5EF4-FFF2-40B4-BE49-F238E27FC236}">
                <a16:creationId xmlns:a16="http://schemas.microsoft.com/office/drawing/2014/main" id="{BF44F044-30F6-1DB5-5F59-00796F2066B0}"/>
              </a:ext>
            </a:extLst>
          </p:cNvPr>
          <p:cNvSpPr txBox="1"/>
          <p:nvPr/>
        </p:nvSpPr>
        <p:spPr>
          <a:xfrm>
            <a:off x="11353527" y="5640757"/>
            <a:ext cx="5604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AT" sz="1000">
                <a:solidFill>
                  <a:schemeClr val="dk1"/>
                </a:solidFill>
                <a:latin typeface="Open Sans"/>
                <a:ea typeface="Open Sans"/>
                <a:cs typeface="Open Sans"/>
                <a:sym typeface="Open Sans"/>
              </a:rPr>
              <a:t>Tool X</a:t>
            </a:r>
            <a:endParaRPr sz="1200">
              <a:latin typeface="Open Sans"/>
              <a:ea typeface="Open Sans"/>
              <a:cs typeface="Open Sans"/>
              <a:sym typeface="Open Sans"/>
            </a:endParaRPr>
          </a:p>
        </p:txBody>
      </p:sp>
      <p:cxnSp>
        <p:nvCxnSpPr>
          <p:cNvPr id="38" name="Google Shape;242;p27">
            <a:extLst>
              <a:ext uri="{FF2B5EF4-FFF2-40B4-BE49-F238E27FC236}">
                <a16:creationId xmlns:a16="http://schemas.microsoft.com/office/drawing/2014/main" id="{EF48F6DB-2E2E-6F10-0804-20FE9577D0D0}"/>
              </a:ext>
            </a:extLst>
          </p:cNvPr>
          <p:cNvCxnSpPr>
            <a:cxnSpLocks/>
            <a:endCxn id="35" idx="0"/>
          </p:cNvCxnSpPr>
          <p:nvPr/>
        </p:nvCxnSpPr>
        <p:spPr>
          <a:xfrm flipH="1">
            <a:off x="8791341" y="4651179"/>
            <a:ext cx="128551" cy="676980"/>
          </a:xfrm>
          <a:prstGeom prst="straightConnector1">
            <a:avLst/>
          </a:prstGeom>
          <a:noFill/>
          <a:ln w="31750" cap="flat" cmpd="sng">
            <a:solidFill>
              <a:schemeClr val="accent1"/>
            </a:solidFill>
            <a:prstDash val="solid"/>
            <a:miter lim="800000"/>
            <a:headEnd type="none" w="sm" len="sm"/>
            <a:tailEnd type="triangle" w="med" len="med"/>
          </a:ln>
        </p:spPr>
      </p:cxnSp>
      <p:cxnSp>
        <p:nvCxnSpPr>
          <p:cNvPr id="39" name="Google Shape;243;p27">
            <a:extLst>
              <a:ext uri="{FF2B5EF4-FFF2-40B4-BE49-F238E27FC236}">
                <a16:creationId xmlns:a16="http://schemas.microsoft.com/office/drawing/2014/main" id="{C98B7D0C-5901-B76F-28BF-C5FA5E4D4017}"/>
              </a:ext>
            </a:extLst>
          </p:cNvPr>
          <p:cNvCxnSpPr>
            <a:cxnSpLocks/>
          </p:cNvCxnSpPr>
          <p:nvPr/>
        </p:nvCxnSpPr>
        <p:spPr>
          <a:xfrm flipH="1">
            <a:off x="11612021" y="4556381"/>
            <a:ext cx="21706" cy="918753"/>
          </a:xfrm>
          <a:prstGeom prst="straightConnector1">
            <a:avLst/>
          </a:prstGeom>
          <a:noFill/>
          <a:ln w="31750" cap="flat" cmpd="sng">
            <a:solidFill>
              <a:schemeClr val="accent1"/>
            </a:solidFill>
            <a:prstDash val="solid"/>
            <a:miter lim="800000"/>
            <a:headEnd type="none" w="sm" len="sm"/>
            <a:tailEnd type="triangle" w="med" len="med"/>
          </a:ln>
        </p:spPr>
      </p:cxnSp>
      <p:cxnSp>
        <p:nvCxnSpPr>
          <p:cNvPr id="40" name="Google Shape;242;p27">
            <a:extLst>
              <a:ext uri="{FF2B5EF4-FFF2-40B4-BE49-F238E27FC236}">
                <a16:creationId xmlns:a16="http://schemas.microsoft.com/office/drawing/2014/main" id="{2F1E447D-292A-FFC5-A118-59AFC4C257B5}"/>
              </a:ext>
            </a:extLst>
          </p:cNvPr>
          <p:cNvCxnSpPr>
            <a:cxnSpLocks/>
          </p:cNvCxnSpPr>
          <p:nvPr/>
        </p:nvCxnSpPr>
        <p:spPr>
          <a:xfrm flipH="1">
            <a:off x="10246852" y="4591241"/>
            <a:ext cx="21148" cy="525224"/>
          </a:xfrm>
          <a:prstGeom prst="straightConnector1">
            <a:avLst/>
          </a:prstGeom>
          <a:noFill/>
          <a:ln w="31750" cap="flat" cmpd="sng">
            <a:solidFill>
              <a:schemeClr val="accent1"/>
            </a:solidFill>
            <a:prstDash val="solid"/>
            <a:miter lim="800000"/>
            <a:headEnd type="none" w="sm" len="sm"/>
            <a:tailEnd type="triangle" w="med" len="med"/>
          </a:ln>
        </p:spPr>
      </p:cxnSp>
      <p:cxnSp>
        <p:nvCxnSpPr>
          <p:cNvPr id="60" name="Google Shape;245;p27">
            <a:extLst>
              <a:ext uri="{FF2B5EF4-FFF2-40B4-BE49-F238E27FC236}">
                <a16:creationId xmlns:a16="http://schemas.microsoft.com/office/drawing/2014/main" id="{F043A345-EA9D-E3DD-60B7-C825ACA54280}"/>
              </a:ext>
            </a:extLst>
          </p:cNvPr>
          <p:cNvCxnSpPr>
            <a:cxnSpLocks/>
          </p:cNvCxnSpPr>
          <p:nvPr/>
        </p:nvCxnSpPr>
        <p:spPr>
          <a:xfrm flipV="1">
            <a:off x="10138188" y="2684436"/>
            <a:ext cx="0" cy="600548"/>
          </a:xfrm>
          <a:prstGeom prst="straightConnector1">
            <a:avLst/>
          </a:prstGeom>
          <a:noFill/>
          <a:ln w="31750" cap="flat" cmpd="sng">
            <a:solidFill>
              <a:schemeClr val="accent1"/>
            </a:solidFill>
            <a:prstDash val="dot"/>
            <a:miter lim="800000"/>
            <a:headEnd type="none" w="sm" len="sm"/>
            <a:tailEnd type="triangle" w="med" len="med"/>
          </a:ln>
        </p:spPr>
      </p:cxnSp>
    </p:spTree>
    <p:extLst>
      <p:ext uri="{BB962C8B-B14F-4D97-AF65-F5344CB8AC3E}">
        <p14:creationId xmlns:p14="http://schemas.microsoft.com/office/powerpoint/2010/main" val="324035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1" grpId="0" animBg="1"/>
      <p:bldP spid="12" grpId="0"/>
      <p:bldP spid="25" grpId="0"/>
      <p:bldP spid="33" grpId="0"/>
      <p:bldP spid="34" grpId="0"/>
      <p:bldP spid="37"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8B79425F-A954-4829-6C27-C3A66FE57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938" y="2204864"/>
            <a:ext cx="5040560" cy="4210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377CF5-7EC5-4EF9-FC28-B7ADFAC1A9E1}"/>
              </a:ext>
            </a:extLst>
          </p:cNvPr>
          <p:cNvSpPr txBox="1"/>
          <p:nvPr/>
        </p:nvSpPr>
        <p:spPr>
          <a:xfrm>
            <a:off x="5951984" y="764704"/>
            <a:ext cx="6120680" cy="1292662"/>
          </a:xfrm>
          <a:prstGeom prst="rect">
            <a:avLst/>
          </a:prstGeom>
          <a:noFill/>
        </p:spPr>
        <p:txBody>
          <a:bodyPr wrap="square">
            <a:spAutoFit/>
          </a:bodyPr>
          <a:lstStyle/>
          <a:p>
            <a:pPr rtl="0">
              <a:spcBef>
                <a:spcPts val="0"/>
              </a:spcBef>
              <a:spcAft>
                <a:spcPts val="0"/>
              </a:spcAft>
            </a:pPr>
            <a:r>
              <a:rPr lang="en-US" sz="2000" b="1" i="0" u="none" strike="noStrike">
                <a:solidFill>
                  <a:srgbClr val="0F1419"/>
                </a:solidFill>
                <a:effectLst/>
                <a:latin typeface="+mj-lt"/>
              </a:rPr>
              <a:t>SLOs defined  per </a:t>
            </a:r>
            <a:r>
              <a:rPr lang="en-US" sz="2000" b="1">
                <a:solidFill>
                  <a:srgbClr val="0F1419"/>
                </a:solidFill>
                <a:latin typeface="+mj-lt"/>
              </a:rPr>
              <a:t>Stage and Service </a:t>
            </a:r>
            <a:r>
              <a:rPr lang="en-US" sz="2000" b="1" i="0" u="none" strike="noStrike">
                <a:solidFill>
                  <a:srgbClr val="0F1419"/>
                </a:solidFill>
                <a:effectLst/>
                <a:latin typeface="+mj-lt"/>
              </a:rPr>
              <a:t>as YAML</a:t>
            </a:r>
          </a:p>
          <a:p>
            <a:pPr rtl="0">
              <a:spcBef>
                <a:spcPts val="0"/>
              </a:spcBef>
              <a:spcAft>
                <a:spcPts val="0"/>
              </a:spcAft>
            </a:pPr>
            <a:br>
              <a:rPr lang="en-US" sz="2000" b="1" i="0" u="none" strike="noStrike">
                <a:effectLst/>
              </a:rPr>
            </a:br>
            <a:r>
              <a:rPr lang="en-US" sz="2000" b="1" i="0" u="none" strike="noStrike">
                <a:effectLst/>
              </a:rPr>
              <a:t>	</a:t>
            </a:r>
            <a:r>
              <a:rPr lang="en-US" sz="1600">
                <a:latin typeface="+mj-lt"/>
              </a:rPr>
              <a:t>List of objectives with fixed or relative pass &amp; warn criteria</a:t>
            </a:r>
          </a:p>
          <a:p>
            <a:endParaRPr lang="en-IE">
              <a:latin typeface="+mj-lt"/>
            </a:endParaRPr>
          </a:p>
        </p:txBody>
      </p:sp>
      <p:sp>
        <p:nvSpPr>
          <p:cNvPr id="7" name="TextBox 6">
            <a:extLst>
              <a:ext uri="{FF2B5EF4-FFF2-40B4-BE49-F238E27FC236}">
                <a16:creationId xmlns:a16="http://schemas.microsoft.com/office/drawing/2014/main" id="{5BC579C3-9C9E-4BE0-5F9A-E28138831147}"/>
              </a:ext>
            </a:extLst>
          </p:cNvPr>
          <p:cNvSpPr txBox="1"/>
          <p:nvPr/>
        </p:nvSpPr>
        <p:spPr>
          <a:xfrm>
            <a:off x="119336" y="2044005"/>
            <a:ext cx="5544616" cy="1107996"/>
          </a:xfrm>
          <a:prstGeom prst="rect">
            <a:avLst/>
          </a:prstGeom>
          <a:noFill/>
        </p:spPr>
        <p:txBody>
          <a:bodyPr wrap="square">
            <a:spAutoFit/>
          </a:bodyPr>
          <a:lstStyle/>
          <a:p>
            <a:pPr rtl="0">
              <a:spcBef>
                <a:spcPts val="0"/>
              </a:spcBef>
              <a:spcAft>
                <a:spcPts val="0"/>
              </a:spcAft>
            </a:pPr>
            <a:r>
              <a:rPr lang="en-IE" sz="1100" b="0" i="0" u="none" strike="noStrike">
                <a:solidFill>
                  <a:srgbClr val="569CD6"/>
                </a:solidFill>
                <a:effectLst/>
                <a:latin typeface="Consolas" panose="020B0609020204030204" pitchFamily="49" charset="0"/>
              </a:rPr>
              <a:t>indicators</a:t>
            </a:r>
            <a:r>
              <a:rPr lang="en-IE" sz="1100" b="0" i="0" u="none" strike="noStrike">
                <a:solidFill>
                  <a:srgbClr val="D4D4D4"/>
                </a:solidFill>
                <a:effectLst/>
                <a:latin typeface="Consolas" panose="020B0609020204030204" pitchFamily="49" charset="0"/>
              </a:rPr>
              <a:t>:</a:t>
            </a:r>
            <a:endParaRPr lang="en-IE" sz="1100" b="0">
              <a:effectLst/>
            </a:endParaRPr>
          </a:p>
          <a:p>
            <a:pPr rtl="0">
              <a:spcBef>
                <a:spcPts val="0"/>
              </a:spcBef>
              <a:spcAft>
                <a:spcPts val="0"/>
              </a:spcAft>
            </a:pPr>
            <a:r>
              <a:rPr lang="en-IE" sz="1100" b="0" i="0" u="none" strike="noStrike">
                <a:solidFill>
                  <a:srgbClr val="D4D4D4"/>
                </a:solidFill>
                <a:effectLst/>
                <a:latin typeface="Consolas" panose="020B0609020204030204" pitchFamily="49" charset="0"/>
              </a:rPr>
              <a:t>  </a:t>
            </a:r>
            <a:r>
              <a:rPr lang="en-IE" sz="1100" b="0" i="0" u="none" strike="noStrike" err="1">
                <a:solidFill>
                  <a:srgbClr val="569CD6"/>
                </a:solidFill>
                <a:effectLst/>
                <a:latin typeface="Consolas" panose="020B0609020204030204" pitchFamily="49" charset="0"/>
              </a:rPr>
              <a:t>error_rate</a:t>
            </a:r>
            <a:r>
              <a:rPr lang="en-IE" sz="1100" b="0" i="0" u="none" strike="noStrike">
                <a:solidFill>
                  <a:srgbClr val="D4D4D4"/>
                </a:solidFill>
                <a:effectLst/>
                <a:latin typeface="Consolas" panose="020B0609020204030204" pitchFamily="49" charset="0"/>
              </a:rPr>
              <a:t>:         </a:t>
            </a:r>
            <a:r>
              <a:rPr lang="en-IE" sz="1100" b="0" i="0" u="none" strike="noStrike">
                <a:solidFill>
                  <a:srgbClr val="CE9178"/>
                </a:solidFill>
                <a:effectLst/>
                <a:latin typeface="Consolas" panose="020B0609020204030204" pitchFamily="49" charset="0"/>
              </a:rPr>
              <a:t>"sum(rate(</a:t>
            </a:r>
            <a:r>
              <a:rPr lang="en-IE" sz="1100" b="0" i="0" u="none" strike="noStrike" err="1">
                <a:solidFill>
                  <a:srgbClr val="CE9178"/>
                </a:solidFill>
                <a:effectLst/>
                <a:latin typeface="Consolas" panose="020B0609020204030204" pitchFamily="49" charset="0"/>
              </a:rPr>
              <a:t>http_requests_total</a:t>
            </a:r>
            <a:r>
              <a:rPr lang="en-IE" sz="1100" b="0" i="0" u="none" strike="noStrike">
                <a:solidFill>
                  <a:srgbClr val="CE9178"/>
                </a:solidFill>
                <a:effectLst/>
                <a:latin typeface="Consolas" panose="020B0609020204030204" pitchFamily="49" charset="0"/>
              </a:rPr>
              <a:t>{job=’...’)"</a:t>
            </a:r>
            <a:r>
              <a:rPr lang="en-IE" sz="1100" b="0" i="0" u="none" strike="noStrike">
                <a:solidFill>
                  <a:srgbClr val="569CD6"/>
                </a:solidFill>
                <a:effectLst/>
                <a:latin typeface="Consolas" panose="020B0609020204030204" pitchFamily="49" charset="0"/>
              </a:rPr>
              <a:t>     </a:t>
            </a:r>
            <a:endParaRPr lang="en-IE" sz="1100" b="0">
              <a:effectLst/>
            </a:endParaRPr>
          </a:p>
          <a:p>
            <a:pPr rtl="0">
              <a:spcBef>
                <a:spcPts val="0"/>
              </a:spcBef>
              <a:spcAft>
                <a:spcPts val="0"/>
              </a:spcAft>
            </a:pPr>
            <a:r>
              <a:rPr lang="en-IE" sz="1100" b="0" i="0" u="none" strike="noStrike">
                <a:solidFill>
                  <a:srgbClr val="569CD6"/>
                </a:solidFill>
                <a:effectLst/>
                <a:latin typeface="Consolas" panose="020B0609020204030204" pitchFamily="49" charset="0"/>
              </a:rPr>
              <a:t>  </a:t>
            </a:r>
            <a:r>
              <a:rPr lang="en-IE" sz="1100" b="0" i="0" u="none" strike="noStrike" err="1">
                <a:solidFill>
                  <a:srgbClr val="569CD6"/>
                </a:solidFill>
                <a:effectLst/>
                <a:latin typeface="Consolas" panose="020B0609020204030204" pitchFamily="49" charset="0"/>
              </a:rPr>
              <a:t>count_dbcalls</a:t>
            </a:r>
            <a:r>
              <a:rPr lang="en-IE" sz="1100" b="0" i="0" u="none" strike="noStrike">
                <a:solidFill>
                  <a:srgbClr val="D4D4D4"/>
                </a:solidFill>
                <a:effectLst/>
                <a:latin typeface="Consolas" panose="020B0609020204030204" pitchFamily="49" charset="0"/>
              </a:rPr>
              <a:t>:      </a:t>
            </a:r>
            <a:r>
              <a:rPr lang="en-IE" sz="1100" b="0" i="0" u="none" strike="noStrike">
                <a:solidFill>
                  <a:srgbClr val="CE9178"/>
                </a:solidFill>
                <a:effectLst/>
                <a:latin typeface="Consolas" panose="020B0609020204030204" pitchFamily="49" charset="0"/>
              </a:rPr>
              <a:t>"sum(rate(</a:t>
            </a:r>
            <a:r>
              <a:rPr lang="en-IE" sz="1100" b="0" i="0" u="none" strike="noStrike" err="1">
                <a:solidFill>
                  <a:srgbClr val="CE9178"/>
                </a:solidFill>
                <a:effectLst/>
                <a:latin typeface="Consolas" panose="020B0609020204030204" pitchFamily="49" charset="0"/>
              </a:rPr>
              <a:t>http_requests_total</a:t>
            </a:r>
            <a:r>
              <a:rPr lang="en-IE" sz="1100" b="0" i="0" u="none" strike="noStrike">
                <a:solidFill>
                  <a:srgbClr val="CE9178"/>
                </a:solidFill>
                <a:effectLst/>
                <a:latin typeface="Consolas" panose="020B0609020204030204" pitchFamily="49" charset="0"/>
              </a:rPr>
              <a:t>{job=’...’)"</a:t>
            </a:r>
            <a:endParaRPr lang="en-IE" sz="1100" b="0">
              <a:effectLst/>
            </a:endParaRPr>
          </a:p>
          <a:p>
            <a:pPr rtl="0">
              <a:spcBef>
                <a:spcPts val="0"/>
              </a:spcBef>
              <a:spcAft>
                <a:spcPts val="0"/>
              </a:spcAft>
            </a:pPr>
            <a:r>
              <a:rPr lang="en-IE" sz="1100" b="0" i="0" u="none" strike="noStrike">
                <a:solidFill>
                  <a:srgbClr val="569CD6"/>
                </a:solidFill>
                <a:effectLst/>
                <a:latin typeface="Consolas" panose="020B0609020204030204" pitchFamily="49" charset="0"/>
              </a:rPr>
              <a:t>  response_time_p95</a:t>
            </a:r>
            <a:r>
              <a:rPr lang="en-IE" sz="1100" b="0" i="0" u="none" strike="noStrike">
                <a:solidFill>
                  <a:srgbClr val="D4D4D4"/>
                </a:solidFill>
                <a:effectLst/>
                <a:latin typeface="Consolas" panose="020B0609020204030204" pitchFamily="49" charset="0"/>
              </a:rPr>
              <a:t>:  </a:t>
            </a:r>
            <a:r>
              <a:rPr lang="en-IE" sz="1100" b="0" i="0" u="none" strike="noStrike">
                <a:solidFill>
                  <a:srgbClr val="CE9178"/>
                </a:solidFill>
                <a:effectLst/>
                <a:latin typeface="Consolas" panose="020B0609020204030204" pitchFamily="49" charset="0"/>
              </a:rPr>
              <a:t>"</a:t>
            </a:r>
            <a:r>
              <a:rPr lang="en-IE" sz="1100" b="0" i="0" u="none" strike="noStrike" err="1">
                <a:solidFill>
                  <a:srgbClr val="CE9178"/>
                </a:solidFill>
                <a:effectLst/>
                <a:latin typeface="Consolas" panose="020B0609020204030204" pitchFamily="49" charset="0"/>
              </a:rPr>
              <a:t>histogram_quantile</a:t>
            </a:r>
            <a:r>
              <a:rPr lang="en-IE" sz="1100" b="0" i="0" u="none" strike="noStrike">
                <a:solidFill>
                  <a:srgbClr val="CE9178"/>
                </a:solidFill>
                <a:effectLst/>
                <a:latin typeface="Consolas" panose="020B0609020204030204" pitchFamily="49" charset="0"/>
              </a:rPr>
              <a:t>(0.95, sum(rate(“...”)))”</a:t>
            </a:r>
            <a:endParaRPr lang="en-IE" sz="1100" b="0">
              <a:effectLst/>
            </a:endParaRPr>
          </a:p>
          <a:p>
            <a:br>
              <a:rPr lang="en-IE" sz="1100" b="0">
                <a:effectLst/>
              </a:rPr>
            </a:br>
            <a:endParaRPr lang="en-IE" sz="1100"/>
          </a:p>
        </p:txBody>
      </p:sp>
      <p:sp>
        <p:nvSpPr>
          <p:cNvPr id="19" name="TextBox 18">
            <a:extLst>
              <a:ext uri="{FF2B5EF4-FFF2-40B4-BE49-F238E27FC236}">
                <a16:creationId xmlns:a16="http://schemas.microsoft.com/office/drawing/2014/main" id="{2B03FAC6-22F2-D6DC-2C22-3F20A68EE19E}"/>
              </a:ext>
            </a:extLst>
          </p:cNvPr>
          <p:cNvSpPr txBox="1"/>
          <p:nvPr/>
        </p:nvSpPr>
        <p:spPr>
          <a:xfrm>
            <a:off x="119336" y="735131"/>
            <a:ext cx="5374396" cy="1508105"/>
          </a:xfrm>
          <a:prstGeom prst="rect">
            <a:avLst/>
          </a:prstGeom>
          <a:noFill/>
        </p:spPr>
        <p:txBody>
          <a:bodyPr wrap="square">
            <a:spAutoFit/>
          </a:bodyPr>
          <a:lstStyle/>
          <a:p>
            <a:pPr rtl="0">
              <a:spcBef>
                <a:spcPts val="0"/>
              </a:spcBef>
              <a:spcAft>
                <a:spcPts val="0"/>
              </a:spcAft>
            </a:pPr>
            <a:r>
              <a:rPr lang="en-IE" sz="2000" b="1" i="0" u="none" strike="noStrike">
                <a:solidFill>
                  <a:srgbClr val="000000"/>
                </a:solidFill>
                <a:effectLst/>
                <a:latin typeface="+mj-lt"/>
              </a:rPr>
              <a:t>SLIs defined per Stage, Service and SLI Provider as YAML</a:t>
            </a:r>
            <a:br>
              <a:rPr lang="en-IE" sz="2000" b="1" i="0" u="none" strike="noStrike">
                <a:solidFill>
                  <a:srgbClr val="000000"/>
                </a:solidFill>
                <a:effectLst/>
                <a:latin typeface="+mj-lt"/>
              </a:rPr>
            </a:br>
            <a:r>
              <a:rPr lang="en-IE" sz="1600" b="0" i="0" u="none" strike="noStrike">
                <a:effectLst/>
                <a:latin typeface="+mj-lt"/>
              </a:rPr>
              <a:t>SLI Provider specific queries, </a:t>
            </a:r>
            <a:r>
              <a:rPr lang="en-IE" sz="1600" b="0" i="0" u="none" strike="noStrike" err="1">
                <a:effectLst/>
                <a:latin typeface="+mj-lt"/>
              </a:rPr>
              <a:t>e.g</a:t>
            </a:r>
            <a:r>
              <a:rPr lang="en-IE" sz="1600" b="0" i="0" u="none" strike="noStrike">
                <a:effectLst/>
                <a:latin typeface="+mj-lt"/>
              </a:rPr>
              <a:t>: Prometheus Metrics Query</a:t>
            </a:r>
            <a:endParaRPr lang="en-IE" sz="1600" b="0">
              <a:effectLst/>
              <a:latin typeface="+mj-lt"/>
            </a:endParaRPr>
          </a:p>
          <a:p>
            <a:br>
              <a:rPr lang="en-IE">
                <a:latin typeface="+mj-lt"/>
              </a:rPr>
            </a:br>
            <a:endParaRPr lang="en-IE">
              <a:latin typeface="+mj-lt"/>
            </a:endParaRPr>
          </a:p>
        </p:txBody>
      </p:sp>
    </p:spTree>
    <p:extLst>
      <p:ext uri="{BB962C8B-B14F-4D97-AF65-F5344CB8AC3E}">
        <p14:creationId xmlns:p14="http://schemas.microsoft.com/office/powerpoint/2010/main" val="3296955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9C241D7-08D0-C1D5-64EC-4D60F31EAB04}"/>
              </a:ext>
            </a:extLst>
          </p:cNvPr>
          <p:cNvSpPr>
            <a:spLocks noGrp="1"/>
          </p:cNvSpPr>
          <p:nvPr>
            <p:ph type="body" sz="quarter" idx="18"/>
          </p:nvPr>
        </p:nvSpPr>
        <p:spPr/>
        <p:txBody>
          <a:bodyPr/>
          <a:lstStyle/>
          <a:p>
            <a:endParaRPr lang="en-IE"/>
          </a:p>
        </p:txBody>
      </p:sp>
      <p:sp>
        <p:nvSpPr>
          <p:cNvPr id="5" name="Title 4">
            <a:extLst>
              <a:ext uri="{FF2B5EF4-FFF2-40B4-BE49-F238E27FC236}">
                <a16:creationId xmlns:a16="http://schemas.microsoft.com/office/drawing/2014/main" id="{759CC78C-D5E2-EBE0-0F13-0E43B0061AF8}"/>
              </a:ext>
            </a:extLst>
          </p:cNvPr>
          <p:cNvSpPr>
            <a:spLocks noGrp="1"/>
          </p:cNvSpPr>
          <p:nvPr>
            <p:ph type="title"/>
          </p:nvPr>
        </p:nvSpPr>
        <p:spPr/>
        <p:txBody>
          <a:bodyPr/>
          <a:lstStyle/>
          <a:p>
            <a:r>
              <a:rPr lang="en-US"/>
              <a:t>What is keptn?</a:t>
            </a:r>
            <a:endParaRPr lang="en-IE"/>
          </a:p>
        </p:txBody>
      </p:sp>
      <p:sp>
        <p:nvSpPr>
          <p:cNvPr id="6" name="Text Placeholder 5">
            <a:extLst>
              <a:ext uri="{FF2B5EF4-FFF2-40B4-BE49-F238E27FC236}">
                <a16:creationId xmlns:a16="http://schemas.microsoft.com/office/drawing/2014/main" id="{219A0863-F768-54A6-A52C-6A8687DEA208}"/>
              </a:ext>
            </a:extLst>
          </p:cNvPr>
          <p:cNvSpPr>
            <a:spLocks noGrp="1"/>
          </p:cNvSpPr>
          <p:nvPr>
            <p:ph type="body" sz="quarter" idx="13"/>
          </p:nvPr>
        </p:nvSpPr>
        <p:spPr/>
        <p:txBody>
          <a:bodyPr/>
          <a:lstStyle/>
          <a:p>
            <a:endParaRPr lang="en-IE"/>
          </a:p>
        </p:txBody>
      </p:sp>
      <p:pic>
        <p:nvPicPr>
          <p:cNvPr id="12" name="Picture 11">
            <a:extLst>
              <a:ext uri="{FF2B5EF4-FFF2-40B4-BE49-F238E27FC236}">
                <a16:creationId xmlns:a16="http://schemas.microsoft.com/office/drawing/2014/main" id="{AA5DC371-6CF6-9C59-78D2-3645F2D0416D}"/>
              </a:ext>
            </a:extLst>
          </p:cNvPr>
          <p:cNvPicPr>
            <a:picLocks noChangeAspect="1"/>
          </p:cNvPicPr>
          <p:nvPr/>
        </p:nvPicPr>
        <p:blipFill>
          <a:blip r:embed="rId2"/>
          <a:stretch>
            <a:fillRect/>
          </a:stretch>
        </p:blipFill>
        <p:spPr>
          <a:xfrm>
            <a:off x="4275437" y="61130"/>
            <a:ext cx="6461965" cy="1191568"/>
          </a:xfrm>
          <a:prstGeom prst="rect">
            <a:avLst/>
          </a:prstGeom>
        </p:spPr>
      </p:pic>
      <p:pic>
        <p:nvPicPr>
          <p:cNvPr id="3" name="Picture 2">
            <a:extLst>
              <a:ext uri="{FF2B5EF4-FFF2-40B4-BE49-F238E27FC236}">
                <a16:creationId xmlns:a16="http://schemas.microsoft.com/office/drawing/2014/main" id="{8F255722-D6F1-8877-D485-7E4F14970671}"/>
              </a:ext>
            </a:extLst>
          </p:cNvPr>
          <p:cNvPicPr>
            <a:picLocks noChangeAspect="1"/>
          </p:cNvPicPr>
          <p:nvPr/>
        </p:nvPicPr>
        <p:blipFill>
          <a:blip r:embed="rId3"/>
          <a:stretch>
            <a:fillRect/>
          </a:stretch>
        </p:blipFill>
        <p:spPr>
          <a:xfrm>
            <a:off x="616809" y="1480159"/>
            <a:ext cx="10884753" cy="5161554"/>
          </a:xfrm>
          <a:prstGeom prst="rect">
            <a:avLst/>
          </a:prstGeom>
        </p:spPr>
      </p:pic>
      <p:sp>
        <p:nvSpPr>
          <p:cNvPr id="4" name="Rectangle 3">
            <a:extLst>
              <a:ext uri="{FF2B5EF4-FFF2-40B4-BE49-F238E27FC236}">
                <a16:creationId xmlns:a16="http://schemas.microsoft.com/office/drawing/2014/main" id="{1A5B7630-816E-42C7-6520-A8C764F307C3}"/>
              </a:ext>
            </a:extLst>
          </p:cNvPr>
          <p:cNvSpPr/>
          <p:nvPr/>
        </p:nvSpPr>
        <p:spPr>
          <a:xfrm>
            <a:off x="6244281" y="2026508"/>
            <a:ext cx="963827" cy="914400"/>
          </a:xfrm>
          <a:prstGeom prst="rect">
            <a:avLst/>
          </a:prstGeom>
          <a:noFill/>
          <a:ln w="76200">
            <a:solidFill>
              <a:srgbClr val="E953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6206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8B79425F-A954-4829-6C27-C3A66FE57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938" y="2204864"/>
            <a:ext cx="5040560" cy="4210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377CF5-7EC5-4EF9-FC28-B7ADFAC1A9E1}"/>
              </a:ext>
            </a:extLst>
          </p:cNvPr>
          <p:cNvSpPr txBox="1"/>
          <p:nvPr/>
        </p:nvSpPr>
        <p:spPr>
          <a:xfrm>
            <a:off x="5951984" y="764704"/>
            <a:ext cx="6120680" cy="1292662"/>
          </a:xfrm>
          <a:prstGeom prst="rect">
            <a:avLst/>
          </a:prstGeom>
          <a:noFill/>
        </p:spPr>
        <p:txBody>
          <a:bodyPr wrap="square">
            <a:spAutoFit/>
          </a:bodyPr>
          <a:lstStyle/>
          <a:p>
            <a:pPr rtl="0">
              <a:spcBef>
                <a:spcPts val="0"/>
              </a:spcBef>
              <a:spcAft>
                <a:spcPts val="0"/>
              </a:spcAft>
            </a:pPr>
            <a:r>
              <a:rPr lang="en-US" sz="2000" b="1" i="0" u="none" strike="noStrike">
                <a:solidFill>
                  <a:srgbClr val="0F1419"/>
                </a:solidFill>
                <a:effectLst/>
                <a:latin typeface="+mj-lt"/>
              </a:rPr>
              <a:t>SLOs defined  per </a:t>
            </a:r>
            <a:r>
              <a:rPr lang="en-US" sz="2000" b="1">
                <a:solidFill>
                  <a:srgbClr val="0F1419"/>
                </a:solidFill>
                <a:latin typeface="+mj-lt"/>
              </a:rPr>
              <a:t>Stage and Service </a:t>
            </a:r>
            <a:r>
              <a:rPr lang="en-US" sz="2000" b="1" i="0" u="none" strike="noStrike">
                <a:solidFill>
                  <a:srgbClr val="0F1419"/>
                </a:solidFill>
                <a:effectLst/>
                <a:latin typeface="+mj-lt"/>
              </a:rPr>
              <a:t>as YAML</a:t>
            </a:r>
          </a:p>
          <a:p>
            <a:pPr rtl="0">
              <a:spcBef>
                <a:spcPts val="0"/>
              </a:spcBef>
              <a:spcAft>
                <a:spcPts val="0"/>
              </a:spcAft>
            </a:pPr>
            <a:br>
              <a:rPr lang="en-US" sz="2000" b="1" i="0" u="none" strike="noStrike">
                <a:effectLst/>
              </a:rPr>
            </a:br>
            <a:r>
              <a:rPr lang="en-US" sz="2000" b="1" i="0" u="none" strike="noStrike">
                <a:effectLst/>
              </a:rPr>
              <a:t>	</a:t>
            </a:r>
            <a:r>
              <a:rPr lang="en-US" sz="1600">
                <a:latin typeface="+mj-lt"/>
              </a:rPr>
              <a:t>List of objectives with fixed or relative pass &amp; warn criteria</a:t>
            </a:r>
          </a:p>
          <a:p>
            <a:endParaRPr lang="en-IE">
              <a:latin typeface="+mj-lt"/>
            </a:endParaRPr>
          </a:p>
        </p:txBody>
      </p:sp>
      <p:sp>
        <p:nvSpPr>
          <p:cNvPr id="7" name="TextBox 6">
            <a:extLst>
              <a:ext uri="{FF2B5EF4-FFF2-40B4-BE49-F238E27FC236}">
                <a16:creationId xmlns:a16="http://schemas.microsoft.com/office/drawing/2014/main" id="{5BC579C3-9C9E-4BE0-5F9A-E28138831147}"/>
              </a:ext>
            </a:extLst>
          </p:cNvPr>
          <p:cNvSpPr txBox="1"/>
          <p:nvPr/>
        </p:nvSpPr>
        <p:spPr>
          <a:xfrm>
            <a:off x="119336" y="2044005"/>
            <a:ext cx="5544616" cy="1107996"/>
          </a:xfrm>
          <a:prstGeom prst="rect">
            <a:avLst/>
          </a:prstGeom>
          <a:noFill/>
        </p:spPr>
        <p:txBody>
          <a:bodyPr wrap="square">
            <a:spAutoFit/>
          </a:bodyPr>
          <a:lstStyle/>
          <a:p>
            <a:pPr rtl="0">
              <a:spcBef>
                <a:spcPts val="0"/>
              </a:spcBef>
              <a:spcAft>
                <a:spcPts val="0"/>
              </a:spcAft>
            </a:pPr>
            <a:r>
              <a:rPr lang="en-IE" sz="1100" b="0" i="0" u="none" strike="noStrike" dirty="0">
                <a:solidFill>
                  <a:srgbClr val="569CD6"/>
                </a:solidFill>
                <a:effectLst/>
                <a:latin typeface="Consolas" panose="020B0609020204030204" pitchFamily="49" charset="0"/>
              </a:rPr>
              <a:t>indicators</a:t>
            </a:r>
            <a:r>
              <a:rPr lang="en-IE" sz="1100" b="0" i="0" u="none" strike="noStrike" dirty="0">
                <a:solidFill>
                  <a:srgbClr val="D4D4D4"/>
                </a:solidFill>
                <a:effectLst/>
                <a:latin typeface="Consolas" panose="020B0609020204030204" pitchFamily="49" charset="0"/>
              </a:rPr>
              <a:t>:</a:t>
            </a:r>
            <a:endParaRPr lang="en-IE" sz="1100" b="0" dirty="0">
              <a:effectLst/>
            </a:endParaRPr>
          </a:p>
          <a:p>
            <a:pPr rtl="0">
              <a:spcBef>
                <a:spcPts val="0"/>
              </a:spcBef>
              <a:spcAft>
                <a:spcPts val="0"/>
              </a:spcAft>
            </a:pPr>
            <a:r>
              <a:rPr lang="en-IE" sz="1100" b="0" i="0" u="none" strike="noStrike" dirty="0">
                <a:solidFill>
                  <a:srgbClr val="D4D4D4"/>
                </a:solidFill>
                <a:effectLst/>
                <a:latin typeface="Consolas" panose="020B0609020204030204" pitchFamily="49" charset="0"/>
              </a:rPr>
              <a:t>  </a:t>
            </a:r>
            <a:r>
              <a:rPr lang="en-IE" sz="1100" b="0" i="0" u="none" strike="noStrike" dirty="0" err="1">
                <a:solidFill>
                  <a:srgbClr val="569CD6"/>
                </a:solidFill>
                <a:effectLst/>
                <a:latin typeface="Consolas" panose="020B0609020204030204" pitchFamily="49" charset="0"/>
              </a:rPr>
              <a:t>error_rate</a:t>
            </a:r>
            <a:r>
              <a:rPr lang="en-IE" sz="1100" b="0" i="0" u="none" strike="noStrike" dirty="0">
                <a:solidFill>
                  <a:srgbClr val="D4D4D4"/>
                </a:solidFill>
                <a:effectLst/>
                <a:latin typeface="Consolas" panose="020B0609020204030204" pitchFamily="49" charset="0"/>
              </a:rPr>
              <a:t>:         </a:t>
            </a:r>
            <a:r>
              <a:rPr lang="en-IE" sz="1100" b="0" i="0" u="none" strike="noStrike" dirty="0">
                <a:solidFill>
                  <a:srgbClr val="CE9178"/>
                </a:solidFill>
                <a:effectLst/>
                <a:latin typeface="Consolas" panose="020B0609020204030204" pitchFamily="49" charset="0"/>
              </a:rPr>
              <a:t>"sum(rate(</a:t>
            </a:r>
            <a:r>
              <a:rPr lang="en-IE" sz="1100" b="0" i="0" u="none" strike="noStrike" dirty="0" err="1">
                <a:solidFill>
                  <a:srgbClr val="CE9178"/>
                </a:solidFill>
                <a:effectLst/>
                <a:latin typeface="Consolas" panose="020B0609020204030204" pitchFamily="49" charset="0"/>
              </a:rPr>
              <a:t>http_requests_total</a:t>
            </a:r>
            <a:r>
              <a:rPr lang="en-IE" sz="1100" b="0" i="0" u="none" strike="noStrike" dirty="0">
                <a:solidFill>
                  <a:srgbClr val="CE9178"/>
                </a:solidFill>
                <a:effectLst/>
                <a:latin typeface="Consolas" panose="020B0609020204030204" pitchFamily="49" charset="0"/>
              </a:rPr>
              <a:t>{job=’...’)"</a:t>
            </a:r>
            <a:r>
              <a:rPr lang="en-IE" sz="1100" b="0" i="0" u="none" strike="noStrike" dirty="0">
                <a:solidFill>
                  <a:srgbClr val="569CD6"/>
                </a:solidFill>
                <a:effectLst/>
                <a:latin typeface="Consolas" panose="020B0609020204030204" pitchFamily="49" charset="0"/>
              </a:rPr>
              <a:t>     </a:t>
            </a:r>
            <a:endParaRPr lang="en-IE" sz="1100" b="0" dirty="0">
              <a:effectLst/>
            </a:endParaRPr>
          </a:p>
          <a:p>
            <a:pPr rtl="0">
              <a:spcBef>
                <a:spcPts val="0"/>
              </a:spcBef>
              <a:spcAft>
                <a:spcPts val="0"/>
              </a:spcAft>
            </a:pPr>
            <a:r>
              <a:rPr lang="en-IE" sz="1100" b="0" i="0" u="none" strike="noStrike" dirty="0">
                <a:solidFill>
                  <a:srgbClr val="569CD6"/>
                </a:solidFill>
                <a:effectLst/>
                <a:latin typeface="Consolas" panose="020B0609020204030204" pitchFamily="49" charset="0"/>
              </a:rPr>
              <a:t>  </a:t>
            </a:r>
            <a:r>
              <a:rPr lang="en-IE" sz="1100" b="0" i="0" u="none" strike="noStrike" dirty="0" err="1">
                <a:solidFill>
                  <a:srgbClr val="569CD6"/>
                </a:solidFill>
                <a:effectLst/>
                <a:latin typeface="Consolas" panose="020B0609020204030204" pitchFamily="49" charset="0"/>
              </a:rPr>
              <a:t>count_dbcalls</a:t>
            </a:r>
            <a:r>
              <a:rPr lang="en-IE" sz="1100" b="0" i="0" u="none" strike="noStrike" dirty="0">
                <a:solidFill>
                  <a:srgbClr val="D4D4D4"/>
                </a:solidFill>
                <a:effectLst/>
                <a:latin typeface="Consolas" panose="020B0609020204030204" pitchFamily="49" charset="0"/>
              </a:rPr>
              <a:t>:      </a:t>
            </a:r>
            <a:r>
              <a:rPr lang="en-IE" sz="1100" b="0" i="0" u="none" strike="noStrike" dirty="0">
                <a:solidFill>
                  <a:srgbClr val="CE9178"/>
                </a:solidFill>
                <a:effectLst/>
                <a:latin typeface="Consolas" panose="020B0609020204030204" pitchFamily="49" charset="0"/>
              </a:rPr>
              <a:t>"sum(rate(</a:t>
            </a:r>
            <a:r>
              <a:rPr lang="en-IE" sz="1100" b="0" i="0" u="none" strike="noStrike" dirty="0" err="1">
                <a:solidFill>
                  <a:srgbClr val="CE9178"/>
                </a:solidFill>
                <a:effectLst/>
                <a:latin typeface="Consolas" panose="020B0609020204030204" pitchFamily="49" charset="0"/>
              </a:rPr>
              <a:t>http_requests_total</a:t>
            </a:r>
            <a:r>
              <a:rPr lang="en-IE" sz="1100" b="0" i="0" u="none" strike="noStrike" dirty="0">
                <a:solidFill>
                  <a:srgbClr val="CE9178"/>
                </a:solidFill>
                <a:effectLst/>
                <a:latin typeface="Consolas" panose="020B0609020204030204" pitchFamily="49" charset="0"/>
              </a:rPr>
              <a:t>{job=’...’)"</a:t>
            </a:r>
            <a:endParaRPr lang="en-IE" sz="1100" b="0" dirty="0">
              <a:effectLst/>
            </a:endParaRPr>
          </a:p>
          <a:p>
            <a:pPr rtl="0">
              <a:spcBef>
                <a:spcPts val="0"/>
              </a:spcBef>
              <a:spcAft>
                <a:spcPts val="0"/>
              </a:spcAft>
            </a:pPr>
            <a:r>
              <a:rPr lang="en-IE" sz="1100" b="0" i="0" u="none" strike="noStrike" dirty="0">
                <a:solidFill>
                  <a:srgbClr val="569CD6"/>
                </a:solidFill>
                <a:effectLst/>
                <a:latin typeface="Consolas" panose="020B0609020204030204" pitchFamily="49" charset="0"/>
              </a:rPr>
              <a:t>  response_time_p95</a:t>
            </a:r>
            <a:r>
              <a:rPr lang="en-IE" sz="1100" b="0" i="0" u="none" strike="noStrike" dirty="0">
                <a:solidFill>
                  <a:srgbClr val="D4D4D4"/>
                </a:solidFill>
                <a:effectLst/>
                <a:latin typeface="Consolas" panose="020B0609020204030204" pitchFamily="49" charset="0"/>
              </a:rPr>
              <a:t>:  </a:t>
            </a:r>
            <a:r>
              <a:rPr lang="en-IE" sz="1100" b="0" i="0" u="none" strike="noStrike" dirty="0">
                <a:solidFill>
                  <a:srgbClr val="CE9178"/>
                </a:solidFill>
                <a:effectLst/>
                <a:latin typeface="Consolas" panose="020B0609020204030204" pitchFamily="49" charset="0"/>
              </a:rPr>
              <a:t>"</a:t>
            </a:r>
            <a:r>
              <a:rPr lang="en-IE" sz="1100" b="0" i="0" u="none" strike="noStrike" dirty="0" err="1">
                <a:solidFill>
                  <a:srgbClr val="CE9178"/>
                </a:solidFill>
                <a:effectLst/>
                <a:latin typeface="Consolas" panose="020B0609020204030204" pitchFamily="49" charset="0"/>
              </a:rPr>
              <a:t>histogram_quantile</a:t>
            </a:r>
            <a:r>
              <a:rPr lang="en-IE" sz="1100" b="0" i="0" u="none" strike="noStrike" dirty="0">
                <a:solidFill>
                  <a:srgbClr val="CE9178"/>
                </a:solidFill>
                <a:effectLst/>
                <a:latin typeface="Consolas" panose="020B0609020204030204" pitchFamily="49" charset="0"/>
              </a:rPr>
              <a:t>(0.95, sum(rate(“...”)))”</a:t>
            </a:r>
            <a:endParaRPr lang="en-IE" sz="1100" b="0" dirty="0">
              <a:effectLst/>
            </a:endParaRPr>
          </a:p>
          <a:p>
            <a:br>
              <a:rPr lang="en-IE" sz="1100" b="0" dirty="0">
                <a:effectLst/>
              </a:rPr>
            </a:br>
            <a:endParaRPr lang="en-IE" sz="1100" dirty="0"/>
          </a:p>
        </p:txBody>
      </p:sp>
      <p:sp>
        <p:nvSpPr>
          <p:cNvPr id="19" name="TextBox 18">
            <a:extLst>
              <a:ext uri="{FF2B5EF4-FFF2-40B4-BE49-F238E27FC236}">
                <a16:creationId xmlns:a16="http://schemas.microsoft.com/office/drawing/2014/main" id="{2B03FAC6-22F2-D6DC-2C22-3F20A68EE19E}"/>
              </a:ext>
            </a:extLst>
          </p:cNvPr>
          <p:cNvSpPr txBox="1"/>
          <p:nvPr/>
        </p:nvSpPr>
        <p:spPr>
          <a:xfrm>
            <a:off x="119336" y="735131"/>
            <a:ext cx="5374396" cy="1508105"/>
          </a:xfrm>
          <a:prstGeom prst="rect">
            <a:avLst/>
          </a:prstGeom>
          <a:noFill/>
        </p:spPr>
        <p:txBody>
          <a:bodyPr wrap="square">
            <a:spAutoFit/>
          </a:bodyPr>
          <a:lstStyle/>
          <a:p>
            <a:pPr rtl="0">
              <a:spcBef>
                <a:spcPts val="0"/>
              </a:spcBef>
              <a:spcAft>
                <a:spcPts val="0"/>
              </a:spcAft>
            </a:pPr>
            <a:r>
              <a:rPr lang="en-IE" sz="2000" b="1" i="0" u="none" strike="noStrike" dirty="0">
                <a:solidFill>
                  <a:srgbClr val="000000"/>
                </a:solidFill>
                <a:effectLst/>
                <a:latin typeface="+mj-lt"/>
              </a:rPr>
              <a:t>SLIs defined per Stage, Service and SLI Provider as YAML</a:t>
            </a:r>
            <a:br>
              <a:rPr lang="en-IE" sz="2000" b="1" i="0" u="none" strike="noStrike" dirty="0">
                <a:solidFill>
                  <a:srgbClr val="000000"/>
                </a:solidFill>
                <a:effectLst/>
                <a:latin typeface="+mj-lt"/>
              </a:rPr>
            </a:br>
            <a:r>
              <a:rPr lang="en-IE" sz="1600" b="0" i="0" u="none" strike="noStrike" dirty="0">
                <a:effectLst/>
                <a:latin typeface="+mj-lt"/>
              </a:rPr>
              <a:t>SLI Provider specific queries, </a:t>
            </a:r>
            <a:r>
              <a:rPr lang="en-IE" sz="1600" b="0" i="0" u="none" strike="noStrike" dirty="0" err="1">
                <a:effectLst/>
                <a:latin typeface="+mj-lt"/>
              </a:rPr>
              <a:t>e.g</a:t>
            </a:r>
            <a:r>
              <a:rPr lang="en-IE" sz="1600" b="0" i="0" u="none" strike="noStrike" dirty="0">
                <a:effectLst/>
                <a:latin typeface="+mj-lt"/>
              </a:rPr>
              <a:t>: Prometheus Metrics Query</a:t>
            </a:r>
            <a:endParaRPr lang="en-IE" sz="1600" b="0" dirty="0">
              <a:effectLst/>
              <a:latin typeface="+mj-lt"/>
            </a:endParaRPr>
          </a:p>
          <a:p>
            <a:br>
              <a:rPr lang="en-IE" dirty="0">
                <a:latin typeface="+mj-lt"/>
              </a:rPr>
            </a:br>
            <a:endParaRPr lang="en-IE" dirty="0">
              <a:latin typeface="+mj-lt"/>
            </a:endParaRPr>
          </a:p>
        </p:txBody>
      </p:sp>
    </p:spTree>
    <p:extLst>
      <p:ext uri="{BB962C8B-B14F-4D97-AF65-F5344CB8AC3E}">
        <p14:creationId xmlns:p14="http://schemas.microsoft.com/office/powerpoint/2010/main" val="329695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9ED4-4065-26CC-6E0F-1C8EF60A8D37}"/>
              </a:ext>
            </a:extLst>
          </p:cNvPr>
          <p:cNvSpPr>
            <a:spLocks noGrp="1"/>
          </p:cNvSpPr>
          <p:nvPr>
            <p:ph type="title"/>
          </p:nvPr>
        </p:nvSpPr>
        <p:spPr/>
        <p:txBody>
          <a:bodyPr/>
          <a:lstStyle/>
          <a:p>
            <a:endParaRPr lang="en-IE"/>
          </a:p>
        </p:txBody>
      </p:sp>
      <p:pic>
        <p:nvPicPr>
          <p:cNvPr id="4" name="Picture 3">
            <a:extLst>
              <a:ext uri="{FF2B5EF4-FFF2-40B4-BE49-F238E27FC236}">
                <a16:creationId xmlns:a16="http://schemas.microsoft.com/office/drawing/2014/main" id="{1F554516-19BA-BD8E-4DAC-D4A771FE6C1A}"/>
              </a:ext>
            </a:extLst>
          </p:cNvPr>
          <p:cNvPicPr>
            <a:picLocks noChangeAspect="1"/>
          </p:cNvPicPr>
          <p:nvPr/>
        </p:nvPicPr>
        <p:blipFill>
          <a:blip r:embed="rId2"/>
          <a:stretch>
            <a:fillRect/>
          </a:stretch>
        </p:blipFill>
        <p:spPr>
          <a:xfrm>
            <a:off x="976301" y="0"/>
            <a:ext cx="9975787" cy="6858000"/>
          </a:xfrm>
          <a:prstGeom prst="rect">
            <a:avLst/>
          </a:prstGeom>
        </p:spPr>
      </p:pic>
    </p:spTree>
    <p:extLst>
      <p:ext uri="{BB962C8B-B14F-4D97-AF65-F5344CB8AC3E}">
        <p14:creationId xmlns:p14="http://schemas.microsoft.com/office/powerpoint/2010/main" val="3387913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3BD653-39B6-752C-7CEF-6FA4DC142E23}"/>
              </a:ext>
            </a:extLst>
          </p:cNvPr>
          <p:cNvSpPr>
            <a:spLocks noGrp="1"/>
          </p:cNvSpPr>
          <p:nvPr>
            <p:ph type="title"/>
          </p:nvPr>
        </p:nvSpPr>
        <p:spPr/>
        <p:txBody>
          <a:bodyPr/>
          <a:lstStyle/>
          <a:p>
            <a:r>
              <a:rPr lang="en-IE"/>
              <a:t>Declarative Multi-Stage Delivery</a:t>
            </a:r>
          </a:p>
        </p:txBody>
      </p:sp>
      <p:sp>
        <p:nvSpPr>
          <p:cNvPr id="4" name="Text Placeholder 3">
            <a:extLst>
              <a:ext uri="{FF2B5EF4-FFF2-40B4-BE49-F238E27FC236}">
                <a16:creationId xmlns:a16="http://schemas.microsoft.com/office/drawing/2014/main" id="{7D795E59-310D-695D-71F8-E7BAD74EDF10}"/>
              </a:ext>
            </a:extLst>
          </p:cNvPr>
          <p:cNvSpPr>
            <a:spLocks noGrp="1"/>
          </p:cNvSpPr>
          <p:nvPr>
            <p:ph type="body" sz="quarter" idx="13"/>
          </p:nvPr>
        </p:nvSpPr>
        <p:spPr/>
        <p:txBody>
          <a:bodyPr/>
          <a:lstStyle/>
          <a:p>
            <a:endParaRPr lang="en-IE"/>
          </a:p>
        </p:txBody>
      </p:sp>
      <p:sp>
        <p:nvSpPr>
          <p:cNvPr id="10" name="Text Placeholder 9">
            <a:extLst>
              <a:ext uri="{FF2B5EF4-FFF2-40B4-BE49-F238E27FC236}">
                <a16:creationId xmlns:a16="http://schemas.microsoft.com/office/drawing/2014/main" id="{5FFC201B-477B-E9F4-4CAD-4E52DE95090F}"/>
              </a:ext>
            </a:extLst>
          </p:cNvPr>
          <p:cNvSpPr>
            <a:spLocks noGrp="1"/>
          </p:cNvSpPr>
          <p:nvPr>
            <p:ph type="body" sz="quarter" idx="18"/>
          </p:nvPr>
        </p:nvSpPr>
        <p:spPr/>
        <p:txBody>
          <a:bodyPr/>
          <a:lstStyle/>
          <a:p>
            <a:endParaRPr lang="en-IE"/>
          </a:p>
        </p:txBody>
      </p:sp>
      <p:pic>
        <p:nvPicPr>
          <p:cNvPr id="12" name="Picture 11">
            <a:extLst>
              <a:ext uri="{FF2B5EF4-FFF2-40B4-BE49-F238E27FC236}">
                <a16:creationId xmlns:a16="http://schemas.microsoft.com/office/drawing/2014/main" id="{D9C901D0-E829-480D-9F41-2F6CB0372E28}"/>
              </a:ext>
            </a:extLst>
          </p:cNvPr>
          <p:cNvPicPr>
            <a:picLocks noChangeAspect="1"/>
          </p:cNvPicPr>
          <p:nvPr/>
        </p:nvPicPr>
        <p:blipFill>
          <a:blip r:embed="rId2"/>
          <a:stretch>
            <a:fillRect/>
          </a:stretch>
        </p:blipFill>
        <p:spPr>
          <a:xfrm>
            <a:off x="2463113" y="889566"/>
            <a:ext cx="7551366" cy="5968434"/>
          </a:xfrm>
          <a:prstGeom prst="rect">
            <a:avLst/>
          </a:prstGeom>
        </p:spPr>
      </p:pic>
    </p:spTree>
    <p:extLst>
      <p:ext uri="{BB962C8B-B14F-4D97-AF65-F5344CB8AC3E}">
        <p14:creationId xmlns:p14="http://schemas.microsoft.com/office/powerpoint/2010/main" val="2795891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1345-CA4D-CC60-955B-9125DC021106}"/>
              </a:ext>
            </a:extLst>
          </p:cNvPr>
          <p:cNvSpPr>
            <a:spLocks noGrp="1"/>
          </p:cNvSpPr>
          <p:nvPr>
            <p:ph type="title"/>
          </p:nvPr>
        </p:nvSpPr>
        <p:spPr/>
        <p:txBody>
          <a:bodyPr/>
          <a:lstStyle/>
          <a:p>
            <a:r>
              <a:rPr lang="en-US"/>
              <a:t>If it was for an OBE?</a:t>
            </a:r>
            <a:endParaRPr lang="en-IE" dirty="0"/>
          </a:p>
        </p:txBody>
      </p:sp>
      <p:sp>
        <p:nvSpPr>
          <p:cNvPr id="3" name="Text Placeholder 2">
            <a:extLst>
              <a:ext uri="{FF2B5EF4-FFF2-40B4-BE49-F238E27FC236}">
                <a16:creationId xmlns:a16="http://schemas.microsoft.com/office/drawing/2014/main" id="{7B0C1691-25AB-3980-765E-6D00A3CC0240}"/>
              </a:ext>
            </a:extLst>
          </p:cNvPr>
          <p:cNvSpPr>
            <a:spLocks noGrp="1"/>
          </p:cNvSpPr>
          <p:nvPr>
            <p:ph type="body" sz="quarter" idx="13"/>
          </p:nvPr>
        </p:nvSpPr>
        <p:spPr/>
        <p:txBody>
          <a:bodyPr/>
          <a:lstStyle/>
          <a:p>
            <a:r>
              <a:rPr lang="en-US"/>
              <a:t>The shipyard file</a:t>
            </a:r>
          </a:p>
          <a:p>
            <a:r>
              <a:rPr lang="en-US"/>
              <a:t>Define the workflow for the entire project.</a:t>
            </a:r>
          </a:p>
        </p:txBody>
      </p:sp>
      <p:pic>
        <p:nvPicPr>
          <p:cNvPr id="13" name="Picture 12">
            <a:extLst>
              <a:ext uri="{FF2B5EF4-FFF2-40B4-BE49-F238E27FC236}">
                <a16:creationId xmlns:a16="http://schemas.microsoft.com/office/drawing/2014/main" id="{FB4B7411-57FE-7F92-C001-B1B33D8599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32386" y="568337"/>
            <a:ext cx="2095981" cy="6014245"/>
          </a:xfrm>
          <a:prstGeom prst="rect">
            <a:avLst/>
          </a:prstGeom>
          <a:ln>
            <a:noFill/>
          </a:ln>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F65AF805-A357-F267-4FC0-E9070E110E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46573" y="568337"/>
            <a:ext cx="2095981" cy="5999097"/>
          </a:xfrm>
          <a:prstGeom prst="rect">
            <a:avLst/>
          </a:prstGeom>
          <a:ln>
            <a:noFill/>
          </a:ln>
          <a:effectLst>
            <a:outerShdw blurRad="50800" dist="38100" dir="5400000" algn="t" rotWithShape="0">
              <a:prstClr val="black">
                <a:alpha val="40000"/>
              </a:prstClr>
            </a:outerShdw>
          </a:effectLst>
        </p:spPr>
      </p:pic>
      <p:sp>
        <p:nvSpPr>
          <p:cNvPr id="18" name="Rectangle 17">
            <a:extLst>
              <a:ext uri="{FF2B5EF4-FFF2-40B4-BE49-F238E27FC236}">
                <a16:creationId xmlns:a16="http://schemas.microsoft.com/office/drawing/2014/main" id="{2B4B85C0-0467-9B1C-8C3E-49048A1B6F20}"/>
              </a:ext>
            </a:extLst>
          </p:cNvPr>
          <p:cNvSpPr/>
          <p:nvPr/>
        </p:nvSpPr>
        <p:spPr>
          <a:xfrm>
            <a:off x="6428933" y="1489658"/>
            <a:ext cx="665630" cy="14119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9" name="Rectangle 18">
            <a:extLst>
              <a:ext uri="{FF2B5EF4-FFF2-40B4-BE49-F238E27FC236}">
                <a16:creationId xmlns:a16="http://schemas.microsoft.com/office/drawing/2014/main" id="{A7128D2E-7030-76AC-AFE7-8BE305FB68F3}"/>
              </a:ext>
            </a:extLst>
          </p:cNvPr>
          <p:cNvSpPr/>
          <p:nvPr/>
        </p:nvSpPr>
        <p:spPr>
          <a:xfrm>
            <a:off x="6411423" y="3062964"/>
            <a:ext cx="665630" cy="14119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0" name="Rectangle 19">
            <a:extLst>
              <a:ext uri="{FF2B5EF4-FFF2-40B4-BE49-F238E27FC236}">
                <a16:creationId xmlns:a16="http://schemas.microsoft.com/office/drawing/2014/main" id="{CB48F8F9-A342-0CA9-3F7A-92ECEA943FFC}"/>
              </a:ext>
            </a:extLst>
          </p:cNvPr>
          <p:cNvSpPr/>
          <p:nvPr/>
        </p:nvSpPr>
        <p:spPr>
          <a:xfrm>
            <a:off x="6411423" y="4869377"/>
            <a:ext cx="665630" cy="14119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1" name="Rectangle 20">
            <a:extLst>
              <a:ext uri="{FF2B5EF4-FFF2-40B4-BE49-F238E27FC236}">
                <a16:creationId xmlns:a16="http://schemas.microsoft.com/office/drawing/2014/main" id="{7BEE858F-D642-4C3A-1484-5C9F53E6BAF3}"/>
              </a:ext>
            </a:extLst>
          </p:cNvPr>
          <p:cNvSpPr/>
          <p:nvPr/>
        </p:nvSpPr>
        <p:spPr>
          <a:xfrm>
            <a:off x="9814746" y="631313"/>
            <a:ext cx="665630" cy="14119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2" name="Rectangle 21">
            <a:extLst>
              <a:ext uri="{FF2B5EF4-FFF2-40B4-BE49-F238E27FC236}">
                <a16:creationId xmlns:a16="http://schemas.microsoft.com/office/drawing/2014/main" id="{DABAF91E-E85B-61E3-EBD9-21FED503793C}"/>
              </a:ext>
            </a:extLst>
          </p:cNvPr>
          <p:cNvSpPr/>
          <p:nvPr/>
        </p:nvSpPr>
        <p:spPr>
          <a:xfrm>
            <a:off x="9794390" y="2926826"/>
            <a:ext cx="665630" cy="14119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5" name="Picture 4">
            <a:extLst>
              <a:ext uri="{FF2B5EF4-FFF2-40B4-BE49-F238E27FC236}">
                <a16:creationId xmlns:a16="http://schemas.microsoft.com/office/drawing/2014/main" id="{EFE7D59D-EF69-960C-1BE2-99EEF8500F0B}"/>
              </a:ext>
            </a:extLst>
          </p:cNvPr>
          <p:cNvPicPr>
            <a:picLocks noChangeAspect="1"/>
          </p:cNvPicPr>
          <p:nvPr/>
        </p:nvPicPr>
        <p:blipFill rotWithShape="1">
          <a:blip r:embed="rId4"/>
          <a:srcRect l="5802" r="7961"/>
          <a:stretch/>
        </p:blipFill>
        <p:spPr>
          <a:xfrm>
            <a:off x="380713" y="2176653"/>
            <a:ext cx="5385794" cy="1313740"/>
          </a:xfrm>
          <a:prstGeom prst="rect">
            <a:avLst/>
          </a:prstGeom>
        </p:spPr>
      </p:pic>
    </p:spTree>
    <p:extLst>
      <p:ext uri="{BB962C8B-B14F-4D97-AF65-F5344CB8AC3E}">
        <p14:creationId xmlns:p14="http://schemas.microsoft.com/office/powerpoint/2010/main" val="292973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DD1AADD-BDFD-F8A5-5757-416A8EABF9E0}"/>
              </a:ext>
            </a:extLst>
          </p:cNvPr>
          <p:cNvSpPr>
            <a:spLocks noGrp="1"/>
          </p:cNvSpPr>
          <p:nvPr/>
        </p:nvSpPr>
        <p:spPr>
          <a:xfrm>
            <a:off x="551384" y="548680"/>
            <a:ext cx="8208912"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t>1. What is Keptn…</a:t>
            </a:r>
          </a:p>
        </p:txBody>
      </p:sp>
      <p:pic>
        <p:nvPicPr>
          <p:cNvPr id="2" name="Google Shape;93;p21">
            <a:extLst>
              <a:ext uri="{FF2B5EF4-FFF2-40B4-BE49-F238E27FC236}">
                <a16:creationId xmlns:a16="http://schemas.microsoft.com/office/drawing/2014/main" id="{CFF58351-D156-36AA-5105-EC2264BC3017}"/>
              </a:ext>
            </a:extLst>
          </p:cNvPr>
          <p:cNvPicPr preferRelativeResize="0"/>
          <p:nvPr/>
        </p:nvPicPr>
        <p:blipFill>
          <a:blip r:embed="rId2">
            <a:alphaModFix/>
          </a:blip>
          <a:stretch>
            <a:fillRect/>
          </a:stretch>
        </p:blipFill>
        <p:spPr>
          <a:xfrm>
            <a:off x="894423" y="1460348"/>
            <a:ext cx="10976301" cy="4972082"/>
          </a:xfrm>
          <a:prstGeom prst="rect">
            <a:avLst/>
          </a:prstGeom>
          <a:noFill/>
          <a:ln>
            <a:noFill/>
          </a:ln>
        </p:spPr>
      </p:pic>
      <p:sp>
        <p:nvSpPr>
          <p:cNvPr id="6" name="TextBox 5">
            <a:extLst>
              <a:ext uri="{FF2B5EF4-FFF2-40B4-BE49-F238E27FC236}">
                <a16:creationId xmlns:a16="http://schemas.microsoft.com/office/drawing/2014/main" id="{BF981B53-F2AF-6AFF-0CDB-CDCEC3DA3981}"/>
              </a:ext>
            </a:extLst>
          </p:cNvPr>
          <p:cNvSpPr txBox="1"/>
          <p:nvPr/>
        </p:nvSpPr>
        <p:spPr>
          <a:xfrm>
            <a:off x="1123256" y="6432430"/>
            <a:ext cx="4170198" cy="246221"/>
          </a:xfrm>
          <a:prstGeom prst="rect">
            <a:avLst/>
          </a:prstGeom>
          <a:noFill/>
        </p:spPr>
        <p:txBody>
          <a:bodyPr wrap="square" rtlCol="0">
            <a:spAutoFit/>
          </a:bodyPr>
          <a:lstStyle/>
          <a:p>
            <a:r>
              <a:rPr lang="en-US" sz="1000" dirty="0">
                <a:solidFill>
                  <a:srgbClr val="000000"/>
                </a:solidFill>
              </a:rPr>
              <a:t>Source : </a:t>
            </a:r>
            <a:r>
              <a:rPr lang="en-US" sz="1000" dirty="0">
                <a:solidFill>
                  <a:srgbClr val="000000"/>
                </a:solidFill>
                <a:hlinkClick r:id="rId3"/>
              </a:rPr>
              <a:t>What is Keptn 2021 ? by Keptn team</a:t>
            </a:r>
            <a:endParaRPr lang="en-IE" sz="1000" dirty="0">
              <a:solidFill>
                <a:srgbClr val="000000"/>
              </a:solidFill>
            </a:endParaRPr>
          </a:p>
        </p:txBody>
      </p:sp>
      <p:sp>
        <p:nvSpPr>
          <p:cNvPr id="3" name="Title 2">
            <a:extLst>
              <a:ext uri="{FF2B5EF4-FFF2-40B4-BE49-F238E27FC236}">
                <a16:creationId xmlns:a16="http://schemas.microsoft.com/office/drawing/2014/main" id="{4AE81E35-4CFE-6E35-92B3-CC2A40AB5A04}"/>
              </a:ext>
            </a:extLst>
          </p:cNvPr>
          <p:cNvSpPr>
            <a:spLocks noGrp="1"/>
          </p:cNvSpPr>
          <p:nvPr>
            <p:ph type="title"/>
          </p:nvPr>
        </p:nvSpPr>
        <p:spPr/>
        <p:txBody>
          <a:bodyPr/>
          <a:lstStyle/>
          <a:p>
            <a:endParaRPr lang="en-IE"/>
          </a:p>
        </p:txBody>
      </p:sp>
    </p:spTree>
    <p:extLst>
      <p:ext uri="{BB962C8B-B14F-4D97-AF65-F5344CB8AC3E}">
        <p14:creationId xmlns:p14="http://schemas.microsoft.com/office/powerpoint/2010/main" val="411430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DD1AADD-BDFD-F8A5-5757-416A8EABF9E0}"/>
              </a:ext>
              <a:ext uri="{C183D7F6-B498-43B3-948B-1728B52AA6E4}">
                <adec:decorative xmlns:adec="http://schemas.microsoft.com/office/drawing/2017/decorative" val="1"/>
              </a:ext>
            </a:extLst>
          </p:cNvPr>
          <p:cNvSpPr>
            <a:spLocks noGrp="1"/>
          </p:cNvSpPr>
          <p:nvPr/>
        </p:nvSpPr>
        <p:spPr>
          <a:xfrm>
            <a:off x="551357" y="1100147"/>
            <a:ext cx="8208912" cy="748808"/>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9600" b="1"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t>1. What is Keptn…</a:t>
            </a:r>
          </a:p>
        </p:txBody>
      </p:sp>
      <p:sp>
        <p:nvSpPr>
          <p:cNvPr id="7" name="TextBox 6">
            <a:extLst>
              <a:ext uri="{FF2B5EF4-FFF2-40B4-BE49-F238E27FC236}">
                <a16:creationId xmlns:a16="http://schemas.microsoft.com/office/drawing/2014/main" id="{B369D84B-B137-D0B2-DB65-78243AECE217}"/>
              </a:ext>
            </a:extLst>
          </p:cNvPr>
          <p:cNvSpPr txBox="1"/>
          <p:nvPr/>
        </p:nvSpPr>
        <p:spPr>
          <a:xfrm>
            <a:off x="1091005" y="1857383"/>
            <a:ext cx="8712968" cy="4801314"/>
          </a:xfrm>
          <a:prstGeom prst="rect">
            <a:avLst/>
          </a:prstGeom>
          <a:noFill/>
        </p:spPr>
        <p:txBody>
          <a:bodyPr wrap="square" rtlCol="0">
            <a:spAutoFit/>
          </a:bodyPr>
          <a:lstStyle/>
          <a:p>
            <a:r>
              <a:rPr lang="en-US" dirty="0">
                <a:solidFill>
                  <a:srgbClr val="000000"/>
                </a:solidFill>
              </a:rPr>
              <a:t>An </a:t>
            </a:r>
            <a:r>
              <a:rPr lang="en-US" b="1" dirty="0">
                <a:solidFill>
                  <a:srgbClr val="000000"/>
                </a:solidFill>
              </a:rPr>
              <a:t>open-source </a:t>
            </a:r>
            <a:r>
              <a:rPr lang="en-US" dirty="0">
                <a:solidFill>
                  <a:srgbClr val="000000"/>
                </a:solidFill>
              </a:rPr>
              <a:t>project aimed to automate </a:t>
            </a:r>
            <a:r>
              <a:rPr lang="en-IE" dirty="0">
                <a:solidFill>
                  <a:srgbClr val="000000"/>
                </a:solidFill>
              </a:rPr>
              <a:t>the life-cycle of an application</a:t>
            </a:r>
          </a:p>
          <a:p>
            <a:r>
              <a:rPr lang="en-IE" dirty="0"/>
              <a:t> </a:t>
            </a:r>
          </a:p>
          <a:p>
            <a:pPr marL="742950" lvl="1" indent="-285750">
              <a:buFont typeface="Wingdings" panose="05000000000000000000" pitchFamily="2" charset="2"/>
              <a:buChar char="§"/>
            </a:pPr>
            <a:r>
              <a:rPr lang="en-IE" dirty="0" err="1"/>
              <a:t>Scriptless</a:t>
            </a:r>
            <a:r>
              <a:rPr lang="en-IE" dirty="0"/>
              <a:t> delivery for maintenance : </a:t>
            </a:r>
            <a:r>
              <a:rPr lang="en-IE" b="1" dirty="0"/>
              <a:t>in a </a:t>
            </a:r>
            <a:r>
              <a:rPr lang="en-IE" b="1" i="1" dirty="0"/>
              <a:t>declarative approach </a:t>
            </a:r>
          </a:p>
          <a:p>
            <a:pPr marL="742950" lvl="1" indent="-285750">
              <a:buFont typeface="Wingdings" panose="05000000000000000000" pitchFamily="2" charset="2"/>
              <a:buChar char="§"/>
            </a:pPr>
            <a:endParaRPr lang="en-IE" b="1" dirty="0"/>
          </a:p>
          <a:p>
            <a:pPr marL="742950" lvl="1" indent="-285750">
              <a:buFont typeface="Wingdings" panose="05000000000000000000" pitchFamily="2" charset="2"/>
              <a:buChar char="§"/>
            </a:pPr>
            <a:r>
              <a:rPr lang="en-IE" dirty="0"/>
              <a:t>Multi-stage delivery + </a:t>
            </a:r>
            <a:r>
              <a:rPr lang="en-IE" b="1" dirty="0"/>
              <a:t>Quality gates </a:t>
            </a:r>
          </a:p>
          <a:p>
            <a:pPr lvl="1"/>
            <a:endParaRPr lang="en-IE" b="1" dirty="0"/>
          </a:p>
          <a:p>
            <a:pPr marL="742950" lvl="1" indent="-285750">
              <a:buFont typeface="Wingdings" panose="05000000000000000000" pitchFamily="2" charset="2"/>
              <a:buChar char="§"/>
            </a:pPr>
            <a:r>
              <a:rPr lang="en-US" dirty="0"/>
              <a:t>Multi-step Auto-remediation workflows with built-in evaluation.</a:t>
            </a:r>
          </a:p>
          <a:p>
            <a:pPr marL="742950" lvl="1" indent="-285750">
              <a:buFont typeface="Wingdings" panose="05000000000000000000" pitchFamily="2" charset="2"/>
              <a:buChar char="§"/>
            </a:pPr>
            <a:endParaRPr lang="en-US" b="1" dirty="0"/>
          </a:p>
          <a:p>
            <a:pPr marL="742950" lvl="1" indent="-285750">
              <a:buFont typeface="Wingdings" panose="05000000000000000000" pitchFamily="2" charset="2"/>
              <a:buChar char="§"/>
            </a:pPr>
            <a:r>
              <a:rPr lang="en-US" b="1" dirty="0"/>
              <a:t>Event-based automation</a:t>
            </a:r>
          </a:p>
          <a:p>
            <a:pPr marL="1200150" lvl="2" indent="-285750">
              <a:buFont typeface="Wingdings" panose="05000000000000000000" pitchFamily="2" charset="2"/>
              <a:buChar char="§"/>
            </a:pPr>
            <a:endParaRPr lang="en-US" b="1" dirty="0"/>
          </a:p>
          <a:p>
            <a:pPr marL="1200150" lvl="2" indent="-285750">
              <a:buFont typeface="Wingdings" panose="05000000000000000000" pitchFamily="2" charset="2"/>
              <a:buChar char="Ø"/>
            </a:pPr>
            <a:r>
              <a:rPr lang="en-IE" dirty="0">
                <a:solidFill>
                  <a:schemeClr val="accent2"/>
                </a:solidFill>
              </a:rPr>
              <a:t>Many integrations (keptn-services, tools) to understand and translate </a:t>
            </a:r>
            <a:r>
              <a:rPr lang="en-IE" dirty="0" err="1">
                <a:solidFill>
                  <a:schemeClr val="accent2"/>
                </a:solidFill>
              </a:rPr>
              <a:t>cloudEvents</a:t>
            </a:r>
            <a:endParaRPr lang="en-IE" dirty="0">
              <a:solidFill>
                <a:schemeClr val="accent2"/>
              </a:solidFill>
            </a:endParaRP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5EB8"/>
              </a:solidFill>
              <a:effectLst/>
              <a:uLnTx/>
              <a:uFillTx/>
              <a:latin typeface="Amadeus"/>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5EB8"/>
                </a:solidFill>
                <a:effectLst/>
                <a:uLnTx/>
                <a:uFillTx/>
                <a:latin typeface="Amadeus"/>
                <a:ea typeface="+mn-ea"/>
                <a:cs typeface="+mn-cs"/>
              </a:rPr>
              <a:t>Keptn runs in a Kubernetes cluster and the workflows are based on </a:t>
            </a:r>
            <a:r>
              <a:rPr kumimoji="0" lang="en-US" sz="1800" b="1" i="0" u="none" strike="noStrike" kern="1200" cap="none" spc="0" normalizeH="0" baseline="0" noProof="0" dirty="0">
                <a:ln>
                  <a:noFill/>
                </a:ln>
                <a:solidFill>
                  <a:srgbClr val="005EB8"/>
                </a:solidFill>
                <a:effectLst/>
                <a:uLnTx/>
                <a:uFillTx/>
                <a:latin typeface="Amadeus"/>
                <a:ea typeface="+mn-ea"/>
                <a:cs typeface="+mn-cs"/>
              </a:rPr>
              <a:t>git </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b="1" dirty="0">
              <a:solidFill>
                <a:srgbClr val="005EB8"/>
              </a:solidFill>
              <a:latin typeface="Amadeus"/>
            </a:endParaRP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i="0" u="none" strike="noStrike" kern="1200" cap="none" spc="0" normalizeH="0" baseline="0" noProof="0" dirty="0">
                <a:ln>
                  <a:noFill/>
                </a:ln>
                <a:solidFill>
                  <a:srgbClr val="005EB8"/>
                </a:solidFill>
                <a:effectLst/>
                <a:uLnTx/>
                <a:uFillTx/>
                <a:latin typeface="Amadeus"/>
                <a:ea typeface="+mn-ea"/>
                <a:cs typeface="+mn-cs"/>
              </a:rPr>
              <a:t>Separation of concern : </a:t>
            </a:r>
            <a:r>
              <a:rPr lang="en-US" dirty="0">
                <a:solidFill>
                  <a:srgbClr val="005EB8"/>
                </a:solidFill>
                <a:latin typeface="Amadeus"/>
              </a:rPr>
              <a:t>Declaration and Execution</a:t>
            </a:r>
            <a:endParaRPr kumimoji="0" lang="en-US" i="0" u="none" strike="noStrike" kern="1200" cap="none" spc="0" normalizeH="0" baseline="0" noProof="0" dirty="0">
              <a:ln>
                <a:noFill/>
              </a:ln>
              <a:solidFill>
                <a:srgbClr val="005EB8"/>
              </a:solidFill>
              <a:effectLst/>
              <a:uLnTx/>
              <a:uFillTx/>
              <a:latin typeface="Amadeus"/>
              <a:ea typeface="+mn-ea"/>
              <a:cs typeface="+mn-cs"/>
            </a:endParaRPr>
          </a:p>
          <a:p>
            <a:pPr marL="742950" lvl="1" indent="-285750">
              <a:buFont typeface="Wingdings" panose="05000000000000000000" pitchFamily="2" charset="2"/>
              <a:buChar char="Ø"/>
            </a:pPr>
            <a:endParaRPr lang="en-IE" dirty="0">
              <a:solidFill>
                <a:schemeClr val="accent2"/>
              </a:solidFill>
            </a:endParaRPr>
          </a:p>
        </p:txBody>
      </p:sp>
      <p:pic>
        <p:nvPicPr>
          <p:cNvPr id="8" name="Picture 2" descr="GitHub - keptn/keptn: Cloud-native application life-cycle orchestration.  Keptn automates your SLO-driven multi-stage delivery and operations &amp;  remediation of your applications.">
            <a:extLst>
              <a:ext uri="{FF2B5EF4-FFF2-40B4-BE49-F238E27FC236}">
                <a16:creationId xmlns:a16="http://schemas.microsoft.com/office/drawing/2014/main" id="{F39DDA23-0605-5D95-ADBD-8A92472CD2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7368" y="0"/>
            <a:ext cx="2304256" cy="1152128"/>
          </a:xfrm>
          <a:prstGeom prst="rect">
            <a:avLst/>
          </a:prstGeom>
          <a:solidFill>
            <a:srgbClr val="FFFFFF"/>
          </a:solidFill>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DB9EDC2-9970-5B43-CBFE-ECDA1F665248}"/>
                  </a:ext>
                </a:extLst>
              </p:cNvPr>
              <p:cNvGraphicFramePr>
                <a:graphicFrameLocks noChangeAspect="1"/>
              </p:cNvGraphicFramePr>
              <p:nvPr>
                <p:extLst>
                  <p:ext uri="{D42A27DB-BD31-4B8C-83A1-F6EECF244321}">
                    <p14:modId xmlns:p14="http://schemas.microsoft.com/office/powerpoint/2010/main" val="1670657868"/>
                  </p:ext>
                </p:extLst>
              </p:nvPr>
            </p:nvGraphicFramePr>
            <p:xfrm>
              <a:off x="8400256" y="2715766"/>
              <a:ext cx="1267972" cy="713234"/>
            </p:xfrm>
            <a:graphic>
              <a:graphicData uri="http://schemas.microsoft.com/office/powerpoint/2016/slidezoom">
                <pslz:sldZm>
                  <pslz:sldZmObj sldId="669" cId="3762496198">
                    <pslz:zmPr id="{E2D01D36-C45B-4F05-8427-9B7F985B7D87}" returnToParent="0" transitionDur="1000">
                      <p166:blipFill xmlns:p166="http://schemas.microsoft.com/office/powerpoint/2016/6/main">
                        <a:blip r:embed="rId3"/>
                        <a:stretch>
                          <a:fillRect/>
                        </a:stretch>
                      </p166:blipFill>
                      <p166:spPr xmlns:p166="http://schemas.microsoft.com/office/powerpoint/2016/6/main">
                        <a:xfrm>
                          <a:off x="0" y="0"/>
                          <a:ext cx="1267972" cy="713234"/>
                        </a:xfrm>
                        <a:prstGeom prst="rect">
                          <a:avLst/>
                        </a:prstGeom>
                        <a:ln w="3175">
                          <a:solidFill>
                            <a:prstClr val="ltGray"/>
                          </a:solid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4DB9EDC2-9970-5B43-CBFE-ECDA1F665248}"/>
                  </a:ext>
                </a:extLst>
              </p:cNvPr>
              <p:cNvPicPr>
                <a:picLocks noGrp="1" noRot="1" noChangeAspect="1" noMove="1" noResize="1" noEditPoints="1" noAdjustHandles="1" noChangeArrowheads="1" noChangeShapeType="1"/>
              </p:cNvPicPr>
              <p:nvPr/>
            </p:nvPicPr>
            <p:blipFill>
              <a:blip r:embed="rId5"/>
              <a:stretch>
                <a:fillRect/>
              </a:stretch>
            </p:blipFill>
            <p:spPr>
              <a:xfrm>
                <a:off x="8400256" y="2715766"/>
                <a:ext cx="1267972" cy="713234"/>
              </a:xfrm>
              <a:prstGeom prst="rect">
                <a:avLst/>
              </a:prstGeom>
              <a:ln w="3175">
                <a:solidFill>
                  <a:prstClr val="ltGray"/>
                </a:solidFill>
              </a:ln>
            </p:spPr>
          </p:pic>
        </mc:Fallback>
      </mc:AlternateContent>
    </p:spTree>
    <p:extLst>
      <p:ext uri="{BB962C8B-B14F-4D97-AF65-F5344CB8AC3E}">
        <p14:creationId xmlns:p14="http://schemas.microsoft.com/office/powerpoint/2010/main" val="426514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PT_template widescreen_white">
  <a:themeElements>
    <a:clrScheme name="Amadeus">
      <a:dk1>
        <a:srgbClr val="005EB8"/>
      </a:dk1>
      <a:lt1>
        <a:sysClr val="window" lastClr="FFFFFF"/>
      </a:lt1>
      <a:dk2>
        <a:srgbClr val="005EB8"/>
      </a:dk2>
      <a:lt2>
        <a:srgbClr val="FFFFFF"/>
      </a:lt2>
      <a:accent1>
        <a:srgbClr val="005EB8"/>
      </a:accent1>
      <a:accent2>
        <a:srgbClr val="00A9E0"/>
      </a:accent2>
      <a:accent3>
        <a:srgbClr val="9BCAEC"/>
      </a:accent3>
      <a:accent4>
        <a:srgbClr val="D3E8F8"/>
      </a:accent4>
      <a:accent5>
        <a:srgbClr val="6F2B8D"/>
      </a:accent5>
      <a:accent6>
        <a:srgbClr val="CE0058"/>
      </a:accent6>
      <a:hlink>
        <a:srgbClr val="005EB8"/>
      </a:hlink>
      <a:folHlink>
        <a:srgbClr val="00A9E0"/>
      </a:folHlink>
    </a:clrScheme>
    <a:fontScheme name="Custom 2">
      <a:majorFont>
        <a:latin typeface="Amadeus"/>
        <a:ea typeface=""/>
        <a:cs typeface=""/>
      </a:majorFont>
      <a:minorFont>
        <a:latin typeface="Amadeu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Internal template 2022" id="{44EA8791-8BB9-417B-BB6C-99D34619D66D}" vid="{B1DDFFF6-8D13-495F-9C21-147443291ED6}"/>
    </a:ext>
  </a:extLst>
</a:theme>
</file>

<file path=ppt/theme/theme10.xml><?xml version="1.0" encoding="utf-8"?>
<a:theme xmlns:a="http://schemas.openxmlformats.org/drawingml/2006/main" name="PPT_template widescreen_white">
  <a:themeElements>
    <a:clrScheme name="Amadeus">
      <a:dk1>
        <a:srgbClr val="005EB8"/>
      </a:dk1>
      <a:lt1>
        <a:sysClr val="window" lastClr="FFFFFF"/>
      </a:lt1>
      <a:dk2>
        <a:srgbClr val="005EB8"/>
      </a:dk2>
      <a:lt2>
        <a:srgbClr val="FFFFFF"/>
      </a:lt2>
      <a:accent1>
        <a:srgbClr val="005EB8"/>
      </a:accent1>
      <a:accent2>
        <a:srgbClr val="00A9E0"/>
      </a:accent2>
      <a:accent3>
        <a:srgbClr val="9BCAEC"/>
      </a:accent3>
      <a:accent4>
        <a:srgbClr val="D3E8F8"/>
      </a:accent4>
      <a:accent5>
        <a:srgbClr val="6F2B8D"/>
      </a:accent5>
      <a:accent6>
        <a:srgbClr val="CE0058"/>
      </a:accent6>
      <a:hlink>
        <a:srgbClr val="005EB8"/>
      </a:hlink>
      <a:folHlink>
        <a:srgbClr val="00A9E0"/>
      </a:folHlink>
    </a:clrScheme>
    <a:fontScheme name="Custom 2">
      <a:majorFont>
        <a:latin typeface="Amadeus"/>
        <a:ea typeface=""/>
        <a:cs typeface=""/>
      </a:majorFont>
      <a:minorFont>
        <a:latin typeface="Amadeu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Internal template 2022" id="{44EA8791-8BB9-417B-BB6C-99D34619D66D}" vid="{B1DDFFF6-8D13-495F-9C21-147443291ED6}"/>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Internal template 2022</Template>
  <TotalTime>0</TotalTime>
  <Words>1309</Words>
  <Application>Microsoft Office PowerPoint</Application>
  <PresentationFormat>Widescreen</PresentationFormat>
  <Paragraphs>237</Paragraphs>
  <Slides>40</Slides>
  <Notes>4</Notes>
  <HiddenSlides>5</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Amadeus</vt:lpstr>
      <vt:lpstr>Arial</vt:lpstr>
      <vt:lpstr>Calibri</vt:lpstr>
      <vt:lpstr>Consolas</vt:lpstr>
      <vt:lpstr>Courier New</vt:lpstr>
      <vt:lpstr>JetBrains Mono</vt:lpstr>
      <vt:lpstr>Lucida Grande</vt:lpstr>
      <vt:lpstr>Open Sans</vt:lpstr>
      <vt:lpstr>Open Sans</vt:lpstr>
      <vt:lpstr>Roboto</vt:lpstr>
      <vt:lpstr>Wingdings</vt:lpstr>
      <vt:lpstr>PPT_template widescreen_white</vt:lpstr>
      <vt:lpstr>PowerPoint Presentation</vt:lpstr>
      <vt:lpstr>Agenda</vt:lpstr>
      <vt:lpstr>What is keptn?</vt:lpstr>
      <vt:lpstr>What is keptn?</vt:lpstr>
      <vt:lpstr>PowerPoint Presentation</vt:lpstr>
      <vt:lpstr>Declarative Multi-Stage Delivery</vt:lpstr>
      <vt:lpstr>If it was for an OBE?</vt:lpstr>
      <vt:lpstr>PowerPoint Presentation</vt:lpstr>
      <vt:lpstr>PowerPoint Presentation</vt:lpstr>
      <vt:lpstr>PowerPoint Presentation</vt:lpstr>
      <vt:lpstr>PowerPoint Presentation</vt:lpstr>
      <vt:lpstr>PowerPoint Presentation</vt:lpstr>
      <vt:lpstr>Setup the project</vt:lpstr>
      <vt:lpstr>Setup the project</vt:lpstr>
      <vt:lpstr>Setup the project</vt:lpstr>
      <vt:lpstr>Create a new service</vt:lpstr>
      <vt:lpstr>Add the resources</vt:lpstr>
      <vt:lpstr>Add the resources</vt:lpstr>
      <vt:lpstr>Add the resources</vt:lpstr>
      <vt:lpstr>Add the resources</vt:lpstr>
      <vt:lpstr>Install the Splunk service</vt:lpstr>
      <vt:lpstr>Install the Splunk service</vt:lpstr>
      <vt:lpstr>Add the resources</vt:lpstr>
      <vt:lpstr>Configure the monitoring tool </vt:lpstr>
      <vt:lpstr>A word on the remediation</vt:lpstr>
      <vt:lpstr>A word on the remediation</vt:lpstr>
      <vt:lpstr>PowerPoint Presentation</vt:lpstr>
      <vt:lpstr>PowerPoint Presentation</vt:lpstr>
      <vt:lpstr>PowerPoint Presentation</vt:lpstr>
      <vt:lpstr>PowerPoint Presentation</vt:lpstr>
      <vt:lpstr>3. KEPTN and BIRD :         Event Driven </vt:lpstr>
      <vt:lpstr>PowerPoint Presentation</vt:lpstr>
      <vt:lpstr>PowerPoint Presentation</vt:lpstr>
      <vt:lpstr>Thanks !!</vt:lpstr>
      <vt:lpstr>PowerPoint Presentation</vt:lpstr>
      <vt:lpstr>PowerPoint Presentation</vt:lpstr>
      <vt:lpstr>PowerPoint Presentation</vt:lpstr>
      <vt:lpstr>PowerPoint Presentation</vt:lpstr>
      <vt:lpstr>PowerPoint Presentation</vt:lpstr>
      <vt:lpstr>PowerPoint Presentation</vt:lpstr>
    </vt:vector>
  </TitlesOfParts>
  <Manager/>
  <Company>Amadeus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Amadeus color palette</dc:title>
  <dc:creator>Koumou Jonathan ASSAMAGAN</dc:creator>
  <cp:keywords/>
  <cp:lastModifiedBy>Koumou Jonathan ASSAMAGAN</cp:lastModifiedBy>
  <cp:revision>2</cp:revision>
  <dcterms:created xsi:type="dcterms:W3CDTF">2023-06-15T09:36:15Z</dcterms:created>
  <dcterms:modified xsi:type="dcterms:W3CDTF">2023-08-04T08:04:36Z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44a7de00-1af5-4aea-bfb6-a2a9a8630d29</vt:lpwstr>
  </property>
  <property fmtid="{D5CDD505-2E9C-101B-9397-08002B2CF9AE}" pid="3" name="OriginatingUser">
    <vt:lpwstr>pilar.garcia</vt:lpwstr>
  </property>
  <property fmtid="{D5CDD505-2E9C-101B-9397-08002B2CF9AE}" pid="4" name="CLASSIFICATION">
    <vt:lpwstr>RESTRICTED</vt:lpwstr>
  </property>
  <property fmtid="{D5CDD505-2E9C-101B-9397-08002B2CF9AE}" pid="5" name="MSIP_Label_d2db9220-a04a-4f06-aab9-80cbe5287fb3_Enabled">
    <vt:lpwstr>true</vt:lpwstr>
  </property>
  <property fmtid="{D5CDD505-2E9C-101B-9397-08002B2CF9AE}" pid="6" name="MSIP_Label_d2db9220-a04a-4f06-aab9-80cbe5287fb3_SetDate">
    <vt:lpwstr>2023-08-03T09:58:59Z</vt:lpwstr>
  </property>
  <property fmtid="{D5CDD505-2E9C-101B-9397-08002B2CF9AE}" pid="7" name="MSIP_Label_d2db9220-a04a-4f06-aab9-80cbe5287fb3_Method">
    <vt:lpwstr>Standard</vt:lpwstr>
  </property>
  <property fmtid="{D5CDD505-2E9C-101B-9397-08002B2CF9AE}" pid="8" name="MSIP_Label_d2db9220-a04a-4f06-aab9-80cbe5287fb3_Name">
    <vt:lpwstr>d2db9220-a04a-4f06-aab9-80cbe5287fb3</vt:lpwstr>
  </property>
  <property fmtid="{D5CDD505-2E9C-101B-9397-08002B2CF9AE}" pid="9" name="MSIP_Label_d2db9220-a04a-4f06-aab9-80cbe5287fb3_SiteId">
    <vt:lpwstr>b3f4f7c2-72ce-4192-aba4-d6c7719b5766</vt:lpwstr>
  </property>
  <property fmtid="{D5CDD505-2E9C-101B-9397-08002B2CF9AE}" pid="10" name="MSIP_Label_d2db9220-a04a-4f06-aab9-80cbe5287fb3_ActionId">
    <vt:lpwstr>899338ce-64e8-403a-823a-5b5f0100596d</vt:lpwstr>
  </property>
  <property fmtid="{D5CDD505-2E9C-101B-9397-08002B2CF9AE}" pid="11" name="MSIP_Label_d2db9220-a04a-4f06-aab9-80cbe5287fb3_ContentBits">
    <vt:lpwstr>1</vt:lpwstr>
  </property>
</Properties>
</file>